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9" r:id="rId4"/>
    <p:sldId id="279" r:id="rId5"/>
    <p:sldId id="277" r:id="rId6"/>
    <p:sldId id="284" r:id="rId7"/>
    <p:sldId id="282" r:id="rId8"/>
    <p:sldId id="285" r:id="rId9"/>
    <p:sldId id="287" r:id="rId10"/>
    <p:sldId id="286" r:id="rId11"/>
    <p:sldId id="320" r:id="rId12"/>
    <p:sldId id="322" r:id="rId13"/>
    <p:sldId id="323" r:id="rId14"/>
    <p:sldId id="324" r:id="rId15"/>
    <p:sldId id="321" r:id="rId16"/>
    <p:sldId id="306" r:id="rId17"/>
    <p:sldId id="289" r:id="rId18"/>
    <p:sldId id="291" r:id="rId19"/>
    <p:sldId id="292" r:id="rId20"/>
    <p:sldId id="293" r:id="rId21"/>
    <p:sldId id="294" r:id="rId22"/>
    <p:sldId id="295" r:id="rId23"/>
    <p:sldId id="299" r:id="rId24"/>
    <p:sldId id="296" r:id="rId25"/>
    <p:sldId id="298" r:id="rId26"/>
    <p:sldId id="297" r:id="rId27"/>
    <p:sldId id="301" r:id="rId28"/>
    <p:sldId id="302" r:id="rId29"/>
    <p:sldId id="303" r:id="rId30"/>
    <p:sldId id="305" r:id="rId31"/>
    <p:sldId id="290" r:id="rId32"/>
    <p:sldId id="307" r:id="rId33"/>
    <p:sldId id="308" r:id="rId34"/>
    <p:sldId id="309" r:id="rId35"/>
    <p:sldId id="331" r:id="rId36"/>
    <p:sldId id="311" r:id="rId37"/>
    <p:sldId id="312" r:id="rId38"/>
    <p:sldId id="313" r:id="rId39"/>
    <p:sldId id="310" r:id="rId40"/>
    <p:sldId id="314" r:id="rId41"/>
    <p:sldId id="325" r:id="rId42"/>
    <p:sldId id="326" r:id="rId43"/>
    <p:sldId id="327" r:id="rId44"/>
    <p:sldId id="329" r:id="rId45"/>
    <p:sldId id="330" r:id="rId46"/>
    <p:sldId id="288" r:id="rId47"/>
    <p:sldId id="315" r:id="rId48"/>
    <p:sldId id="316" r:id="rId49"/>
    <p:sldId id="317" r:id="rId50"/>
    <p:sldId id="318" r:id="rId51"/>
    <p:sldId id="328" r:id="rId52"/>
    <p:sldId id="319" r:id="rId53"/>
    <p:sldId id="332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33" r:id="rId65"/>
    <p:sldId id="334" r:id="rId66"/>
    <p:sldId id="275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EE"/>
    <a:srgbClr val="574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BF6F2-7AE3-4D62-A470-BADEE3F388F3}" v="39" dt="2022-11-30T14:39:30.241"/>
    <p1510:client id="{3BE2DE44-AB9D-436C-BD8A-7494F4715746}" v="102" dt="2022-11-30T13:47:13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YunJu" userId="208c06d448e54295" providerId="LiveId" clId="{04EBF6F2-7AE3-4D62-A470-BADEE3F388F3}"/>
    <pc:docChg chg="undo custSel addSld delSld modSld">
      <pc:chgData name="Nam YunJu" userId="208c06d448e54295" providerId="LiveId" clId="{04EBF6F2-7AE3-4D62-A470-BADEE3F388F3}" dt="2022-11-30T14:42:04.613" v="777" actId="14100"/>
      <pc:docMkLst>
        <pc:docMk/>
      </pc:docMkLst>
      <pc:sldChg chg="addSp delSp modSp mod">
        <pc:chgData name="Nam YunJu" userId="208c06d448e54295" providerId="LiveId" clId="{04EBF6F2-7AE3-4D62-A470-BADEE3F388F3}" dt="2022-11-30T14:12:19.100" v="23" actId="1076"/>
        <pc:sldMkLst>
          <pc:docMk/>
          <pc:sldMk cId="1907283338" sldId="314"/>
        </pc:sldMkLst>
        <pc:spChg chg="mod">
          <ac:chgData name="Nam YunJu" userId="208c06d448e54295" providerId="LiveId" clId="{04EBF6F2-7AE3-4D62-A470-BADEE3F388F3}" dt="2022-11-30T14:12:18.212" v="22" actId="1076"/>
          <ac:spMkLst>
            <pc:docMk/>
            <pc:sldMk cId="1907283338" sldId="314"/>
            <ac:spMk id="8" creationId="{DE0588FF-FAB7-C6DD-82FD-B41CD5ABFD44}"/>
          </ac:spMkLst>
        </pc:spChg>
        <pc:spChg chg="del mod">
          <ac:chgData name="Nam YunJu" userId="208c06d448e54295" providerId="LiveId" clId="{04EBF6F2-7AE3-4D62-A470-BADEE3F388F3}" dt="2022-11-30T14:11:44.805" v="16" actId="478"/>
          <ac:spMkLst>
            <pc:docMk/>
            <pc:sldMk cId="1907283338" sldId="314"/>
            <ac:spMk id="9" creationId="{97007B37-42C0-9A44-AEBD-ADFC1EB74641}"/>
          </ac:spMkLst>
        </pc:spChg>
        <pc:picChg chg="add mod">
          <ac:chgData name="Nam YunJu" userId="208c06d448e54295" providerId="LiveId" clId="{04EBF6F2-7AE3-4D62-A470-BADEE3F388F3}" dt="2022-11-30T14:12:18.212" v="22" actId="1076"/>
          <ac:picMkLst>
            <pc:docMk/>
            <pc:sldMk cId="1907283338" sldId="314"/>
            <ac:picMk id="5" creationId="{008F1FE4-B1A7-6C15-3A05-209AF3015EB8}"/>
          </ac:picMkLst>
        </pc:picChg>
        <pc:picChg chg="mod">
          <ac:chgData name="Nam YunJu" userId="208c06d448e54295" providerId="LiveId" clId="{04EBF6F2-7AE3-4D62-A470-BADEE3F388F3}" dt="2022-11-30T14:12:18.212" v="22" actId="1076"/>
          <ac:picMkLst>
            <pc:docMk/>
            <pc:sldMk cId="1907283338" sldId="314"/>
            <ac:picMk id="6" creationId="{17F20A04-8FDC-49CA-8141-0EFD66027015}"/>
          </ac:picMkLst>
        </pc:picChg>
        <pc:picChg chg="add mod">
          <ac:chgData name="Nam YunJu" userId="208c06d448e54295" providerId="LiveId" clId="{04EBF6F2-7AE3-4D62-A470-BADEE3F388F3}" dt="2022-11-30T14:12:19.100" v="23" actId="1076"/>
          <ac:picMkLst>
            <pc:docMk/>
            <pc:sldMk cId="1907283338" sldId="314"/>
            <ac:picMk id="10" creationId="{C2E10E36-2056-A253-2AE9-8EBC6334433A}"/>
          </ac:picMkLst>
        </pc:picChg>
        <pc:picChg chg="add del">
          <ac:chgData name="Nam YunJu" userId="208c06d448e54295" providerId="LiveId" clId="{04EBF6F2-7AE3-4D62-A470-BADEE3F388F3}" dt="2022-11-30T14:12:11.681" v="20" actId="478"/>
          <ac:picMkLst>
            <pc:docMk/>
            <pc:sldMk cId="1907283338" sldId="314"/>
            <ac:picMk id="12" creationId="{756844AB-3A48-6182-29E3-D7B11E54875F}"/>
          </ac:picMkLst>
        </pc:picChg>
      </pc:sldChg>
      <pc:sldChg chg="addSp delSp modSp mod">
        <pc:chgData name="Nam YunJu" userId="208c06d448e54295" providerId="LiveId" clId="{04EBF6F2-7AE3-4D62-A470-BADEE3F388F3}" dt="2022-11-30T14:16:28.026" v="64" actId="478"/>
        <pc:sldMkLst>
          <pc:docMk/>
          <pc:sldMk cId="949395703" sldId="318"/>
        </pc:sldMkLst>
        <pc:picChg chg="add del mod">
          <ac:chgData name="Nam YunJu" userId="208c06d448e54295" providerId="LiveId" clId="{04EBF6F2-7AE3-4D62-A470-BADEE3F388F3}" dt="2022-11-30T14:16:26.950" v="62" actId="22"/>
          <ac:picMkLst>
            <pc:docMk/>
            <pc:sldMk cId="949395703" sldId="318"/>
            <ac:picMk id="5" creationId="{B14DDA8B-AB14-4FBC-4E9D-CE11912F5E76}"/>
          </ac:picMkLst>
        </pc:picChg>
        <pc:picChg chg="add del">
          <ac:chgData name="Nam YunJu" userId="208c06d448e54295" providerId="LiveId" clId="{04EBF6F2-7AE3-4D62-A470-BADEE3F388F3}" dt="2022-11-30T14:16:28.026" v="64" actId="478"/>
          <ac:picMkLst>
            <pc:docMk/>
            <pc:sldMk cId="949395703" sldId="318"/>
            <ac:picMk id="9" creationId="{0DD4525B-9B1B-63A8-11AA-EE080B6D9C0A}"/>
          </ac:picMkLst>
        </pc:picChg>
        <pc:picChg chg="add del">
          <ac:chgData name="Nam YunJu" userId="208c06d448e54295" providerId="LiveId" clId="{04EBF6F2-7AE3-4D62-A470-BADEE3F388F3}" dt="2022-11-30T14:16:27.344" v="63" actId="478"/>
          <ac:picMkLst>
            <pc:docMk/>
            <pc:sldMk cId="949395703" sldId="318"/>
            <ac:picMk id="11" creationId="{58396658-DDDE-4656-5CB9-9E6FE6853AA9}"/>
          </ac:picMkLst>
        </pc:picChg>
      </pc:sldChg>
      <pc:sldChg chg="addSp delSp modSp mod">
        <pc:chgData name="Nam YunJu" userId="208c06d448e54295" providerId="LiveId" clId="{04EBF6F2-7AE3-4D62-A470-BADEE3F388F3}" dt="2022-11-30T14:29:55.521" v="228" actId="1076"/>
        <pc:sldMkLst>
          <pc:docMk/>
          <pc:sldMk cId="3324087151" sldId="319"/>
        </pc:sldMkLst>
        <pc:spChg chg="add mod">
          <ac:chgData name="Nam YunJu" userId="208c06d448e54295" providerId="LiveId" clId="{04EBF6F2-7AE3-4D62-A470-BADEE3F388F3}" dt="2022-11-30T14:29:55.521" v="228" actId="1076"/>
          <ac:spMkLst>
            <pc:docMk/>
            <pc:sldMk cId="3324087151" sldId="319"/>
            <ac:spMk id="9" creationId="{4C1C7953-7D50-B4AA-EF12-3411A609CAD7}"/>
          </ac:spMkLst>
        </pc:spChg>
        <pc:spChg chg="add mod">
          <ac:chgData name="Nam YunJu" userId="208c06d448e54295" providerId="LiveId" clId="{04EBF6F2-7AE3-4D62-A470-BADEE3F388F3}" dt="2022-11-30T14:28:49.533" v="209" actId="1076"/>
          <ac:spMkLst>
            <pc:docMk/>
            <pc:sldMk cId="3324087151" sldId="319"/>
            <ac:spMk id="10" creationId="{C2533E30-8206-577D-915C-EF758F36C9A7}"/>
          </ac:spMkLst>
        </pc:spChg>
        <pc:spChg chg="add mod">
          <ac:chgData name="Nam YunJu" userId="208c06d448e54295" providerId="LiveId" clId="{04EBF6F2-7AE3-4D62-A470-BADEE3F388F3}" dt="2022-11-30T14:29:52.182" v="227" actId="1076"/>
          <ac:spMkLst>
            <pc:docMk/>
            <pc:sldMk cId="3324087151" sldId="319"/>
            <ac:spMk id="13" creationId="{212301D5-6758-5694-C234-0271B41DA7C0}"/>
          </ac:spMkLst>
        </pc:spChg>
        <pc:picChg chg="add del mod">
          <ac:chgData name="Nam YunJu" userId="208c06d448e54295" providerId="LiveId" clId="{04EBF6F2-7AE3-4D62-A470-BADEE3F388F3}" dt="2022-11-30T14:17:28.979" v="76" actId="478"/>
          <ac:picMkLst>
            <pc:docMk/>
            <pc:sldMk cId="3324087151" sldId="319"/>
            <ac:picMk id="5" creationId="{267A911B-5479-EC71-67C7-95987ABB8737}"/>
          </ac:picMkLst>
        </pc:picChg>
        <pc:picChg chg="add mod">
          <ac:chgData name="Nam YunJu" userId="208c06d448e54295" providerId="LiveId" clId="{04EBF6F2-7AE3-4D62-A470-BADEE3F388F3}" dt="2022-11-30T14:28:54.914" v="211" actId="1076"/>
          <ac:picMkLst>
            <pc:docMk/>
            <pc:sldMk cId="3324087151" sldId="319"/>
            <ac:picMk id="6" creationId="{68A047CD-DBA6-3A96-DE2D-BDF9DA90E4F8}"/>
          </ac:picMkLst>
        </pc:picChg>
        <pc:picChg chg="add mod">
          <ac:chgData name="Nam YunJu" userId="208c06d448e54295" providerId="LiveId" clId="{04EBF6F2-7AE3-4D62-A470-BADEE3F388F3}" dt="2022-11-30T14:29:14.551" v="216" actId="1076"/>
          <ac:picMkLst>
            <pc:docMk/>
            <pc:sldMk cId="3324087151" sldId="319"/>
            <ac:picMk id="8" creationId="{A9DEDDBA-FF2C-C6A4-41BD-06C1B0500AF5}"/>
          </ac:picMkLst>
        </pc:picChg>
        <pc:picChg chg="add mod">
          <ac:chgData name="Nam YunJu" userId="208c06d448e54295" providerId="LiveId" clId="{04EBF6F2-7AE3-4D62-A470-BADEE3F388F3}" dt="2022-11-30T14:29:18.723" v="219" actId="1076"/>
          <ac:picMkLst>
            <pc:docMk/>
            <pc:sldMk cId="3324087151" sldId="319"/>
            <ac:picMk id="12" creationId="{E3FF8B53-9936-3A52-E073-408A9C9A8ADA}"/>
          </ac:picMkLst>
        </pc:picChg>
      </pc:sldChg>
      <pc:sldChg chg="delSp modSp add mod">
        <pc:chgData name="Nam YunJu" userId="208c06d448e54295" providerId="LiveId" clId="{04EBF6F2-7AE3-4D62-A470-BADEE3F388F3}" dt="2022-11-30T14:14:23.719" v="49" actId="1076"/>
        <pc:sldMkLst>
          <pc:docMk/>
          <pc:sldMk cId="336885952" sldId="325"/>
        </pc:sldMkLst>
        <pc:spChg chg="mod">
          <ac:chgData name="Nam YunJu" userId="208c06d448e54295" providerId="LiveId" clId="{04EBF6F2-7AE3-4D62-A470-BADEE3F388F3}" dt="2022-11-30T14:14:23.719" v="49" actId="1076"/>
          <ac:spMkLst>
            <pc:docMk/>
            <pc:sldMk cId="336885952" sldId="325"/>
            <ac:spMk id="4" creationId="{51A4836F-6587-E1E3-8E02-11E09FC1B7A5}"/>
          </ac:spMkLst>
        </pc:spChg>
        <pc:spChg chg="mod">
          <ac:chgData name="Nam YunJu" userId="208c06d448e54295" providerId="LiveId" clId="{04EBF6F2-7AE3-4D62-A470-BADEE3F388F3}" dt="2022-11-30T14:12:36.123" v="28" actId="1076"/>
          <ac:spMkLst>
            <pc:docMk/>
            <pc:sldMk cId="336885952" sldId="325"/>
            <ac:spMk id="8" creationId="{DE0588FF-FAB7-C6DD-82FD-B41CD5ABFD44}"/>
          </ac:spMkLst>
        </pc:spChg>
        <pc:picChg chg="mod">
          <ac:chgData name="Nam YunJu" userId="208c06d448e54295" providerId="LiveId" clId="{04EBF6F2-7AE3-4D62-A470-BADEE3F388F3}" dt="2022-11-30T14:12:36.123" v="28" actId="1076"/>
          <ac:picMkLst>
            <pc:docMk/>
            <pc:sldMk cId="336885952" sldId="325"/>
            <ac:picMk id="5" creationId="{008F1FE4-B1A7-6C15-3A05-209AF3015EB8}"/>
          </ac:picMkLst>
        </pc:picChg>
        <pc:picChg chg="mod">
          <ac:chgData name="Nam YunJu" userId="208c06d448e54295" providerId="LiveId" clId="{04EBF6F2-7AE3-4D62-A470-BADEE3F388F3}" dt="2022-11-30T14:12:36.123" v="28" actId="1076"/>
          <ac:picMkLst>
            <pc:docMk/>
            <pc:sldMk cId="336885952" sldId="325"/>
            <ac:picMk id="6" creationId="{17F20A04-8FDC-49CA-8141-0EFD66027015}"/>
          </ac:picMkLst>
        </pc:picChg>
        <pc:picChg chg="del">
          <ac:chgData name="Nam YunJu" userId="208c06d448e54295" providerId="LiveId" clId="{04EBF6F2-7AE3-4D62-A470-BADEE3F388F3}" dt="2022-11-30T14:12:22.384" v="24" actId="478"/>
          <ac:picMkLst>
            <pc:docMk/>
            <pc:sldMk cId="336885952" sldId="325"/>
            <ac:picMk id="10" creationId="{C2E10E36-2056-A253-2AE9-8EBC6334433A}"/>
          </ac:picMkLst>
        </pc:picChg>
        <pc:picChg chg="mod">
          <ac:chgData name="Nam YunJu" userId="208c06d448e54295" providerId="LiveId" clId="{04EBF6F2-7AE3-4D62-A470-BADEE3F388F3}" dt="2022-11-30T14:14:19.503" v="48" actId="14100"/>
          <ac:picMkLst>
            <pc:docMk/>
            <pc:sldMk cId="336885952" sldId="325"/>
            <ac:picMk id="12" creationId="{756844AB-3A48-6182-29E3-D7B11E54875F}"/>
          </ac:picMkLst>
        </pc:picChg>
      </pc:sldChg>
      <pc:sldChg chg="addSp delSp modSp add mod">
        <pc:chgData name="Nam YunJu" userId="208c06d448e54295" providerId="LiveId" clId="{04EBF6F2-7AE3-4D62-A470-BADEE3F388F3}" dt="2022-11-30T14:13:41.377" v="38" actId="1076"/>
        <pc:sldMkLst>
          <pc:docMk/>
          <pc:sldMk cId="4204275185" sldId="326"/>
        </pc:sldMkLst>
        <pc:spChg chg="del">
          <ac:chgData name="Nam YunJu" userId="208c06d448e54295" providerId="LiveId" clId="{04EBF6F2-7AE3-4D62-A470-BADEE3F388F3}" dt="2022-11-30T14:12:46.869" v="31" actId="478"/>
          <ac:spMkLst>
            <pc:docMk/>
            <pc:sldMk cId="4204275185" sldId="326"/>
            <ac:spMk id="7" creationId="{48DBE80E-C6CF-CB50-13B4-6F604C023716}"/>
          </ac:spMkLst>
        </pc:spChg>
        <pc:spChg chg="del">
          <ac:chgData name="Nam YunJu" userId="208c06d448e54295" providerId="LiveId" clId="{04EBF6F2-7AE3-4D62-A470-BADEE3F388F3}" dt="2022-11-30T14:12:44.293" v="30" actId="478"/>
          <ac:spMkLst>
            <pc:docMk/>
            <pc:sldMk cId="4204275185" sldId="326"/>
            <ac:spMk id="8" creationId="{DE0588FF-FAB7-C6DD-82FD-B41CD5ABFD44}"/>
          </ac:spMkLst>
        </pc:spChg>
        <pc:spChg chg="mod">
          <ac:chgData name="Nam YunJu" userId="208c06d448e54295" providerId="LiveId" clId="{04EBF6F2-7AE3-4D62-A470-BADEE3F388F3}" dt="2022-11-30T14:13:40.364" v="37" actId="1076"/>
          <ac:spMkLst>
            <pc:docMk/>
            <pc:sldMk cId="4204275185" sldId="326"/>
            <ac:spMk id="9" creationId="{97007B37-42C0-9A44-AEBD-ADFC1EB74641}"/>
          </ac:spMkLst>
        </pc:spChg>
        <pc:picChg chg="add mod">
          <ac:chgData name="Nam YunJu" userId="208c06d448e54295" providerId="LiveId" clId="{04EBF6F2-7AE3-4D62-A470-BADEE3F388F3}" dt="2022-11-30T14:12:59.229" v="33" actId="1076"/>
          <ac:picMkLst>
            <pc:docMk/>
            <pc:sldMk cId="4204275185" sldId="326"/>
            <ac:picMk id="5" creationId="{D1854B03-6D87-7B41-1728-9983FCCF02CD}"/>
          </ac:picMkLst>
        </pc:picChg>
        <pc:picChg chg="mod">
          <ac:chgData name="Nam YunJu" userId="208c06d448e54295" providerId="LiveId" clId="{04EBF6F2-7AE3-4D62-A470-BADEE3F388F3}" dt="2022-11-30T14:13:40.364" v="37" actId="1076"/>
          <ac:picMkLst>
            <pc:docMk/>
            <pc:sldMk cId="4204275185" sldId="326"/>
            <ac:picMk id="6" creationId="{17F20A04-8FDC-49CA-8141-0EFD66027015}"/>
          </ac:picMkLst>
        </pc:picChg>
        <pc:picChg chg="add mod">
          <ac:chgData name="Nam YunJu" userId="208c06d448e54295" providerId="LiveId" clId="{04EBF6F2-7AE3-4D62-A470-BADEE3F388F3}" dt="2022-11-30T14:13:41.377" v="38" actId="1076"/>
          <ac:picMkLst>
            <pc:docMk/>
            <pc:sldMk cId="4204275185" sldId="326"/>
            <ac:picMk id="11" creationId="{097341AC-8F8F-0BFF-0021-7E2BA5B3309D}"/>
          </ac:picMkLst>
        </pc:picChg>
      </pc:sldChg>
      <pc:sldChg chg="addSp delSp modSp add mod">
        <pc:chgData name="Nam YunJu" userId="208c06d448e54295" providerId="LiveId" clId="{04EBF6F2-7AE3-4D62-A470-BADEE3F388F3}" dt="2022-11-30T14:19:59.415" v="136" actId="478"/>
        <pc:sldMkLst>
          <pc:docMk/>
          <pc:sldMk cId="3028325634" sldId="327"/>
        </pc:sldMkLst>
        <pc:spChg chg="mod">
          <ac:chgData name="Nam YunJu" userId="208c06d448e54295" providerId="LiveId" clId="{04EBF6F2-7AE3-4D62-A470-BADEE3F388F3}" dt="2022-11-30T14:14:30.051" v="50" actId="1076"/>
          <ac:spMkLst>
            <pc:docMk/>
            <pc:sldMk cId="3028325634" sldId="327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14:02.647" v="40" actId="478"/>
          <ac:picMkLst>
            <pc:docMk/>
            <pc:sldMk cId="3028325634" sldId="327"/>
            <ac:picMk id="5" creationId="{D1854B03-6D87-7B41-1728-9983FCCF02CD}"/>
          </ac:picMkLst>
        </pc:picChg>
        <pc:picChg chg="add mod">
          <ac:chgData name="Nam YunJu" userId="208c06d448e54295" providerId="LiveId" clId="{04EBF6F2-7AE3-4D62-A470-BADEE3F388F3}" dt="2022-11-30T14:14:11.405" v="46" actId="1076"/>
          <ac:picMkLst>
            <pc:docMk/>
            <pc:sldMk cId="3028325634" sldId="327"/>
            <ac:picMk id="7" creationId="{BB06A052-0121-8C7E-F5B4-035C06A8DD11}"/>
          </ac:picMkLst>
        </pc:picChg>
        <pc:picChg chg="add del">
          <ac:chgData name="Nam YunJu" userId="208c06d448e54295" providerId="LiveId" clId="{04EBF6F2-7AE3-4D62-A470-BADEE3F388F3}" dt="2022-11-30T14:19:59.415" v="136" actId="478"/>
          <ac:picMkLst>
            <pc:docMk/>
            <pc:sldMk cId="3028325634" sldId="327"/>
            <ac:picMk id="10" creationId="{FD79535C-1D30-68EE-BE05-F4ADE4E28DE1}"/>
          </ac:picMkLst>
        </pc:picChg>
      </pc:sldChg>
      <pc:sldChg chg="addSp delSp modSp add mod">
        <pc:chgData name="Nam YunJu" userId="208c06d448e54295" providerId="LiveId" clId="{04EBF6F2-7AE3-4D62-A470-BADEE3F388F3}" dt="2022-11-30T14:28:08.130" v="194" actId="478"/>
        <pc:sldMkLst>
          <pc:docMk/>
          <pc:sldMk cId="2361447134" sldId="328"/>
        </pc:sldMkLst>
        <pc:spChg chg="add del mod">
          <ac:chgData name="Nam YunJu" userId="208c06d448e54295" providerId="LiveId" clId="{04EBF6F2-7AE3-4D62-A470-BADEE3F388F3}" dt="2022-11-30T14:28:07.813" v="193" actId="478"/>
          <ac:spMkLst>
            <pc:docMk/>
            <pc:sldMk cId="2361447134" sldId="328"/>
            <ac:spMk id="10" creationId="{145D8B81-CFF7-CB97-EA74-CA884EB44A79}"/>
          </ac:spMkLst>
        </pc:spChg>
        <pc:spChg chg="add mod">
          <ac:chgData name="Nam YunJu" userId="208c06d448e54295" providerId="LiveId" clId="{04EBF6F2-7AE3-4D62-A470-BADEE3F388F3}" dt="2022-11-30T14:18:08.263" v="88" actId="1076"/>
          <ac:spMkLst>
            <pc:docMk/>
            <pc:sldMk cId="2361447134" sldId="328"/>
            <ac:spMk id="12" creationId="{77B1BA49-B448-F76A-F7AC-E49DC5256240}"/>
          </ac:spMkLst>
        </pc:spChg>
        <pc:picChg chg="add del mod">
          <ac:chgData name="Nam YunJu" userId="208c06d448e54295" providerId="LiveId" clId="{04EBF6F2-7AE3-4D62-A470-BADEE3F388F3}" dt="2022-11-30T14:28:08.130" v="194" actId="478"/>
          <ac:picMkLst>
            <pc:docMk/>
            <pc:sldMk cId="2361447134" sldId="328"/>
            <ac:picMk id="5" creationId="{F69A9BDC-3B85-91DA-CD62-A54CE238B594}"/>
          </ac:picMkLst>
        </pc:picChg>
        <pc:picChg chg="del">
          <ac:chgData name="Nam YunJu" userId="208c06d448e54295" providerId="LiveId" clId="{04EBF6F2-7AE3-4D62-A470-BADEE3F388F3}" dt="2022-11-30T14:16:36.243" v="67" actId="478"/>
          <ac:picMkLst>
            <pc:docMk/>
            <pc:sldMk cId="2361447134" sldId="328"/>
            <ac:picMk id="7" creationId="{D0CC22AB-EF64-1B5F-B079-1AA956F82DE1}"/>
          </ac:picMkLst>
        </pc:picChg>
        <pc:picChg chg="add mod">
          <ac:chgData name="Nam YunJu" userId="208c06d448e54295" providerId="LiveId" clId="{04EBF6F2-7AE3-4D62-A470-BADEE3F388F3}" dt="2022-11-30T14:17:25.663" v="75" actId="1076"/>
          <ac:picMkLst>
            <pc:docMk/>
            <pc:sldMk cId="2361447134" sldId="328"/>
            <ac:picMk id="8" creationId="{3AA79933-E8F7-88E1-63F0-FDD73AA22274}"/>
          </ac:picMkLst>
        </pc:picChg>
        <pc:picChg chg="del">
          <ac:chgData name="Nam YunJu" userId="208c06d448e54295" providerId="LiveId" clId="{04EBF6F2-7AE3-4D62-A470-BADEE3F388F3}" dt="2022-11-30T14:16:35.596" v="66" actId="478"/>
          <ac:picMkLst>
            <pc:docMk/>
            <pc:sldMk cId="2361447134" sldId="328"/>
            <ac:picMk id="9" creationId="{0DD4525B-9B1B-63A8-11AA-EE080B6D9C0A}"/>
          </ac:picMkLst>
        </pc:picChg>
        <pc:picChg chg="del">
          <ac:chgData name="Nam YunJu" userId="208c06d448e54295" providerId="LiveId" clId="{04EBF6F2-7AE3-4D62-A470-BADEE3F388F3}" dt="2022-11-30T14:16:37.036" v="68" actId="478"/>
          <ac:picMkLst>
            <pc:docMk/>
            <pc:sldMk cId="2361447134" sldId="328"/>
            <ac:picMk id="11" creationId="{58396658-DDDE-4656-5CB9-9E6FE6853AA9}"/>
          </ac:picMkLst>
        </pc:picChg>
      </pc:sldChg>
      <pc:sldChg chg="addSp delSp modSp add mod">
        <pc:chgData name="Nam YunJu" userId="208c06d448e54295" providerId="LiveId" clId="{04EBF6F2-7AE3-4D62-A470-BADEE3F388F3}" dt="2022-11-30T14:24:50.276" v="149" actId="478"/>
        <pc:sldMkLst>
          <pc:docMk/>
          <pc:sldMk cId="3411610214" sldId="329"/>
        </pc:sldMkLst>
        <pc:spChg chg="mod">
          <ac:chgData name="Nam YunJu" userId="208c06d448e54295" providerId="LiveId" clId="{04EBF6F2-7AE3-4D62-A470-BADEE3F388F3}" dt="2022-11-30T14:19:54.922" v="134" actId="1076"/>
          <ac:spMkLst>
            <pc:docMk/>
            <pc:sldMk cId="3411610214" sldId="329"/>
            <ac:spMk id="4" creationId="{51A4836F-6587-E1E3-8E02-11E09FC1B7A5}"/>
          </ac:spMkLst>
        </pc:spChg>
        <pc:spChg chg="del">
          <ac:chgData name="Nam YunJu" userId="208c06d448e54295" providerId="LiveId" clId="{04EBF6F2-7AE3-4D62-A470-BADEE3F388F3}" dt="2022-11-30T14:19:16.717" v="126" actId="478"/>
          <ac:spMkLst>
            <pc:docMk/>
            <pc:sldMk cId="3411610214" sldId="329"/>
            <ac:spMk id="9" creationId="{97007B37-42C0-9A44-AEBD-ADFC1EB74641}"/>
          </ac:spMkLst>
        </pc:spChg>
        <pc:picChg chg="add mod">
          <ac:chgData name="Nam YunJu" userId="208c06d448e54295" providerId="LiveId" clId="{04EBF6F2-7AE3-4D62-A470-BADEE3F388F3}" dt="2022-11-30T14:23:52.684" v="142" actId="1076"/>
          <ac:picMkLst>
            <pc:docMk/>
            <pc:sldMk cId="3411610214" sldId="329"/>
            <ac:picMk id="5" creationId="{60A81BE5-D2F7-ACA1-D7CB-961F30F456D2}"/>
          </ac:picMkLst>
        </pc:picChg>
        <pc:picChg chg="del">
          <ac:chgData name="Nam YunJu" userId="208c06d448e54295" providerId="LiveId" clId="{04EBF6F2-7AE3-4D62-A470-BADEE3F388F3}" dt="2022-11-30T14:19:14.679" v="124" actId="478"/>
          <ac:picMkLst>
            <pc:docMk/>
            <pc:sldMk cId="3411610214" sldId="329"/>
            <ac:picMk id="6" creationId="{17F20A04-8FDC-49CA-8141-0EFD66027015}"/>
          </ac:picMkLst>
        </pc:picChg>
        <pc:picChg chg="del">
          <ac:chgData name="Nam YunJu" userId="208c06d448e54295" providerId="LiveId" clId="{04EBF6F2-7AE3-4D62-A470-BADEE3F388F3}" dt="2022-11-30T14:19:17.259" v="127" actId="478"/>
          <ac:picMkLst>
            <pc:docMk/>
            <pc:sldMk cId="3411610214" sldId="329"/>
            <ac:picMk id="7" creationId="{BB06A052-0121-8C7E-F5B4-035C06A8DD11}"/>
          </ac:picMkLst>
        </pc:picChg>
        <pc:picChg chg="mod">
          <ac:chgData name="Nam YunJu" userId="208c06d448e54295" providerId="LiveId" clId="{04EBF6F2-7AE3-4D62-A470-BADEE3F388F3}" dt="2022-11-30T14:23:02.103" v="140" actId="14100"/>
          <ac:picMkLst>
            <pc:docMk/>
            <pc:sldMk cId="3411610214" sldId="329"/>
            <ac:picMk id="10" creationId="{FD79535C-1D30-68EE-BE05-F4ADE4E28DE1}"/>
          </ac:picMkLst>
        </pc:picChg>
        <pc:picChg chg="del">
          <ac:chgData name="Nam YunJu" userId="208c06d448e54295" providerId="LiveId" clId="{04EBF6F2-7AE3-4D62-A470-BADEE3F388F3}" dt="2022-11-30T14:19:15.382" v="125" actId="478"/>
          <ac:picMkLst>
            <pc:docMk/>
            <pc:sldMk cId="3411610214" sldId="329"/>
            <ac:picMk id="11" creationId="{097341AC-8F8F-0BFF-0021-7E2BA5B3309D}"/>
          </ac:picMkLst>
        </pc:picChg>
        <pc:picChg chg="add del">
          <ac:chgData name="Nam YunJu" userId="208c06d448e54295" providerId="LiveId" clId="{04EBF6F2-7AE3-4D62-A470-BADEE3F388F3}" dt="2022-11-30T14:24:50.276" v="149" actId="478"/>
          <ac:picMkLst>
            <pc:docMk/>
            <pc:sldMk cId="3411610214" sldId="329"/>
            <ac:picMk id="12" creationId="{E1E8666B-DC74-674E-280D-BB3B94BF5790}"/>
          </ac:picMkLst>
        </pc:picChg>
      </pc:sldChg>
      <pc:sldChg chg="addSp delSp modSp add mod">
        <pc:chgData name="Nam YunJu" userId="208c06d448e54295" providerId="LiveId" clId="{04EBF6F2-7AE3-4D62-A470-BADEE3F388F3}" dt="2022-11-30T14:25:37.380" v="162" actId="1076"/>
        <pc:sldMkLst>
          <pc:docMk/>
          <pc:sldMk cId="393476622" sldId="330"/>
        </pc:sldMkLst>
        <pc:spChg chg="add mod">
          <ac:chgData name="Nam YunJu" userId="208c06d448e54295" providerId="LiveId" clId="{04EBF6F2-7AE3-4D62-A470-BADEE3F388F3}" dt="2022-11-30T14:25:10.335" v="153" actId="1076"/>
          <ac:spMkLst>
            <pc:docMk/>
            <pc:sldMk cId="393476622" sldId="330"/>
            <ac:spMk id="2" creationId="{FC6AB7D8-B8B9-6EF8-A2A3-26341098A8FE}"/>
          </ac:spMkLst>
        </pc:spChg>
        <pc:spChg chg="add mod">
          <ac:chgData name="Nam YunJu" userId="208c06d448e54295" providerId="LiveId" clId="{04EBF6F2-7AE3-4D62-A470-BADEE3F388F3}" dt="2022-11-30T14:25:18.698" v="157" actId="1076"/>
          <ac:spMkLst>
            <pc:docMk/>
            <pc:sldMk cId="393476622" sldId="330"/>
            <ac:spMk id="8" creationId="{AD004704-39E8-1AC2-BA09-AFFF21E56E1D}"/>
          </ac:spMkLst>
        </pc:spChg>
        <pc:spChg chg="add mod">
          <ac:chgData name="Nam YunJu" userId="208c06d448e54295" providerId="LiveId" clId="{04EBF6F2-7AE3-4D62-A470-BADEE3F388F3}" dt="2022-11-30T14:25:37.380" v="162" actId="1076"/>
          <ac:spMkLst>
            <pc:docMk/>
            <pc:sldMk cId="393476622" sldId="330"/>
            <ac:spMk id="9" creationId="{3CD95351-C1C9-39D8-0CDA-F7185613F8CB}"/>
          </ac:spMkLst>
        </pc:spChg>
        <pc:picChg chg="del">
          <ac:chgData name="Nam YunJu" userId="208c06d448e54295" providerId="LiveId" clId="{04EBF6F2-7AE3-4D62-A470-BADEE3F388F3}" dt="2022-11-30T14:23:59.364" v="145" actId="478"/>
          <ac:picMkLst>
            <pc:docMk/>
            <pc:sldMk cId="393476622" sldId="330"/>
            <ac:picMk id="5" creationId="{60A81BE5-D2F7-ACA1-D7CB-961F30F456D2}"/>
          </ac:picMkLst>
        </pc:picChg>
        <pc:picChg chg="add mod">
          <ac:chgData name="Nam YunJu" userId="208c06d448e54295" providerId="LiveId" clId="{04EBF6F2-7AE3-4D62-A470-BADEE3F388F3}" dt="2022-11-30T14:25:13.491" v="155" actId="1076"/>
          <ac:picMkLst>
            <pc:docMk/>
            <pc:sldMk cId="393476622" sldId="330"/>
            <ac:picMk id="7" creationId="{82E0D2A2-CC74-B51C-82EC-0A49E1529A72}"/>
          </ac:picMkLst>
        </pc:picChg>
        <pc:picChg chg="mod">
          <ac:chgData name="Nam YunJu" userId="208c06d448e54295" providerId="LiveId" clId="{04EBF6F2-7AE3-4D62-A470-BADEE3F388F3}" dt="2022-11-30T14:25:10.335" v="153" actId="1076"/>
          <ac:picMkLst>
            <pc:docMk/>
            <pc:sldMk cId="393476622" sldId="330"/>
            <ac:picMk id="10" creationId="{FD79535C-1D30-68EE-BE05-F4ADE4E28DE1}"/>
          </ac:picMkLst>
        </pc:picChg>
        <pc:picChg chg="mod">
          <ac:chgData name="Nam YunJu" userId="208c06d448e54295" providerId="LiveId" clId="{04EBF6F2-7AE3-4D62-A470-BADEE3F388F3}" dt="2022-11-30T14:25:30.101" v="159" actId="1076"/>
          <ac:picMkLst>
            <pc:docMk/>
            <pc:sldMk cId="393476622" sldId="330"/>
            <ac:picMk id="12" creationId="{E1E8666B-DC74-674E-280D-BB3B94BF5790}"/>
          </ac:picMkLst>
        </pc:picChg>
      </pc:sldChg>
      <pc:sldChg chg="addSp delSp modSp add mod">
        <pc:chgData name="Nam YunJu" userId="208c06d448e54295" providerId="LiveId" clId="{04EBF6F2-7AE3-4D62-A470-BADEE3F388F3}" dt="2022-11-30T14:28:08.419" v="195" actId="14100"/>
        <pc:sldMkLst>
          <pc:docMk/>
          <pc:sldMk cId="1362676868" sldId="331"/>
        </pc:sldMkLst>
        <pc:spChg chg="add mod">
          <ac:chgData name="Nam YunJu" userId="208c06d448e54295" providerId="LiveId" clId="{04EBF6F2-7AE3-4D62-A470-BADEE3F388F3}" dt="2022-11-30T14:27:07.439" v="186" actId="1076"/>
          <ac:spMkLst>
            <pc:docMk/>
            <pc:sldMk cId="1362676868" sldId="331"/>
            <ac:spMk id="2" creationId="{0FDE22B3-15F3-F671-DAD7-1C353EA82B8F}"/>
          </ac:spMkLst>
        </pc:spChg>
        <pc:spChg chg="mod">
          <ac:chgData name="Nam YunJu" userId="208c06d448e54295" providerId="LiveId" clId="{04EBF6F2-7AE3-4D62-A470-BADEE3F388F3}" dt="2022-11-30T14:26:42.601" v="177" actId="20577"/>
          <ac:spMkLst>
            <pc:docMk/>
            <pc:sldMk cId="1362676868" sldId="331"/>
            <ac:spMk id="4" creationId="{51A4836F-6587-E1E3-8E02-11E09FC1B7A5}"/>
          </ac:spMkLst>
        </pc:spChg>
        <pc:spChg chg="del">
          <ac:chgData name="Nam YunJu" userId="208c06d448e54295" providerId="LiveId" clId="{04EBF6F2-7AE3-4D62-A470-BADEE3F388F3}" dt="2022-11-30T14:26:46.825" v="179" actId="478"/>
          <ac:spMkLst>
            <pc:docMk/>
            <pc:sldMk cId="1362676868" sldId="331"/>
            <ac:spMk id="17" creationId="{402A1C5C-338D-6272-839E-3BB0AFF326A0}"/>
          </ac:spMkLst>
        </pc:spChg>
        <pc:picChg chg="del">
          <ac:chgData name="Nam YunJu" userId="208c06d448e54295" providerId="LiveId" clId="{04EBF6F2-7AE3-4D62-A470-BADEE3F388F3}" dt="2022-11-30T14:26:45.098" v="178" actId="478"/>
          <ac:picMkLst>
            <pc:docMk/>
            <pc:sldMk cId="1362676868" sldId="331"/>
            <ac:picMk id="5" creationId="{107F1FCB-CAF4-BD59-A534-0583569EB88D}"/>
          </ac:picMkLst>
        </pc:picChg>
        <pc:picChg chg="add mod">
          <ac:chgData name="Nam YunJu" userId="208c06d448e54295" providerId="LiveId" clId="{04EBF6F2-7AE3-4D62-A470-BADEE3F388F3}" dt="2022-11-30T14:28:08.419" v="195" actId="14100"/>
          <ac:picMkLst>
            <pc:docMk/>
            <pc:sldMk cId="1362676868" sldId="331"/>
            <ac:picMk id="7" creationId="{9988D474-D89E-D35D-544B-E58031A063D7}"/>
          </ac:picMkLst>
        </pc:picChg>
        <pc:picChg chg="mod">
          <ac:chgData name="Nam YunJu" userId="208c06d448e54295" providerId="LiveId" clId="{04EBF6F2-7AE3-4D62-A470-BADEE3F388F3}" dt="2022-11-30T14:27:02.503" v="183" actId="1076"/>
          <ac:picMkLst>
            <pc:docMk/>
            <pc:sldMk cId="1362676868" sldId="331"/>
            <ac:picMk id="15" creationId="{286AD9BD-3A7B-F1CA-1011-0CB8AF7A216F}"/>
          </ac:picMkLst>
        </pc:picChg>
      </pc:sldChg>
      <pc:sldChg chg="addSp delSp modSp add del mod">
        <pc:chgData name="Nam YunJu" userId="208c06d448e54295" providerId="LiveId" clId="{04EBF6F2-7AE3-4D62-A470-BADEE3F388F3}" dt="2022-11-30T14:31:01.104" v="234" actId="478"/>
        <pc:sldMkLst>
          <pc:docMk/>
          <pc:sldMk cId="1090570619" sldId="332"/>
        </pc:sldMkLst>
        <pc:spChg chg="add del mod">
          <ac:chgData name="Nam YunJu" userId="208c06d448e54295" providerId="LiveId" clId="{04EBF6F2-7AE3-4D62-A470-BADEE3F388F3}" dt="2022-11-30T14:31:01.104" v="234" actId="478"/>
          <ac:spMkLst>
            <pc:docMk/>
            <pc:sldMk cId="1090570619" sldId="332"/>
            <ac:spMk id="7" creationId="{41A1A8FB-E1FA-CD27-F9C4-68C4253F0152}"/>
          </ac:spMkLst>
        </pc:spChg>
        <pc:spChg chg="del">
          <ac:chgData name="Nam YunJu" userId="208c06d448e54295" providerId="LiveId" clId="{04EBF6F2-7AE3-4D62-A470-BADEE3F388F3}" dt="2022-11-30T14:30:53.857" v="231" actId="478"/>
          <ac:spMkLst>
            <pc:docMk/>
            <pc:sldMk cId="1090570619" sldId="332"/>
            <ac:spMk id="9" creationId="{4C1C7953-7D50-B4AA-EF12-3411A609CAD7}"/>
          </ac:spMkLst>
        </pc:spChg>
        <pc:spChg chg="del">
          <ac:chgData name="Nam YunJu" userId="208c06d448e54295" providerId="LiveId" clId="{04EBF6F2-7AE3-4D62-A470-BADEE3F388F3}" dt="2022-11-30T14:30:54.963" v="232" actId="478"/>
          <ac:spMkLst>
            <pc:docMk/>
            <pc:sldMk cId="1090570619" sldId="332"/>
            <ac:spMk id="10" creationId="{C2533E30-8206-577D-915C-EF758F36C9A7}"/>
          </ac:spMkLst>
        </pc:spChg>
        <pc:picChg chg="add mod">
          <ac:chgData name="Nam YunJu" userId="208c06d448e54295" providerId="LiveId" clId="{04EBF6F2-7AE3-4D62-A470-BADEE3F388F3}" dt="2022-11-30T14:29:39.223" v="224" actId="1076"/>
          <ac:picMkLst>
            <pc:docMk/>
            <pc:sldMk cId="1090570619" sldId="332"/>
            <ac:picMk id="5" creationId="{A2D74D6A-428A-D54D-EA98-A50E4E39ABB0}"/>
          </ac:picMkLst>
        </pc:picChg>
        <pc:picChg chg="del">
          <ac:chgData name="Nam YunJu" userId="208c06d448e54295" providerId="LiveId" clId="{04EBF6F2-7AE3-4D62-A470-BADEE3F388F3}" dt="2022-11-30T14:29:29.906" v="220" actId="478"/>
          <ac:picMkLst>
            <pc:docMk/>
            <pc:sldMk cId="1090570619" sldId="332"/>
            <ac:picMk id="8" creationId="{A9DEDDBA-FF2C-C6A4-41BD-06C1B0500AF5}"/>
          </ac:picMkLst>
        </pc:picChg>
      </pc:sldChg>
      <pc:sldChg chg="modSp add mod setBg">
        <pc:chgData name="Nam YunJu" userId="208c06d448e54295" providerId="LiveId" clId="{04EBF6F2-7AE3-4D62-A470-BADEE3F388F3}" dt="2022-11-30T14:32:10.046" v="247" actId="14100"/>
        <pc:sldMkLst>
          <pc:docMk/>
          <pc:sldMk cId="3631403185" sldId="333"/>
        </pc:sldMkLst>
        <pc:spChg chg="mod">
          <ac:chgData name="Nam YunJu" userId="208c06d448e54295" providerId="LiveId" clId="{04EBF6F2-7AE3-4D62-A470-BADEE3F388F3}" dt="2022-11-30T14:32:10.046" v="247" actId="14100"/>
          <ac:spMkLst>
            <pc:docMk/>
            <pc:sldMk cId="3631403185" sldId="333"/>
            <ac:spMk id="2" creationId="{5D46B90D-F7B4-FF7C-4B2A-2F51D7059440}"/>
          </ac:spMkLst>
        </pc:spChg>
      </pc:sldChg>
      <pc:sldChg chg="addSp delSp modSp add mod">
        <pc:chgData name="Nam YunJu" userId="208c06d448e54295" providerId="LiveId" clId="{04EBF6F2-7AE3-4D62-A470-BADEE3F388F3}" dt="2022-11-30T14:35:29.611" v="456" actId="1076"/>
        <pc:sldMkLst>
          <pc:docMk/>
          <pc:sldMk cId="296379692" sldId="334"/>
        </pc:sldMkLst>
        <pc:spChg chg="mod">
          <ac:chgData name="Nam YunJu" userId="208c06d448e54295" providerId="LiveId" clId="{04EBF6F2-7AE3-4D62-A470-BADEE3F388F3}" dt="2022-11-30T14:32:50.057" v="272" actId="20577"/>
          <ac:spMkLst>
            <pc:docMk/>
            <pc:sldMk cId="296379692" sldId="334"/>
            <ac:spMk id="4" creationId="{51A4836F-6587-E1E3-8E02-11E09FC1B7A5}"/>
          </ac:spMkLst>
        </pc:spChg>
        <pc:spChg chg="add del mod">
          <ac:chgData name="Nam YunJu" userId="208c06d448e54295" providerId="LiveId" clId="{04EBF6F2-7AE3-4D62-A470-BADEE3F388F3}" dt="2022-11-30T14:35:03.902" v="449" actId="478"/>
          <ac:spMkLst>
            <pc:docMk/>
            <pc:sldMk cId="296379692" sldId="334"/>
            <ac:spMk id="7" creationId="{E7FF7307-DD3D-6CDA-5DE9-679A9107605A}"/>
          </ac:spMkLst>
        </pc:spChg>
        <pc:spChg chg="add mod">
          <ac:chgData name="Nam YunJu" userId="208c06d448e54295" providerId="LiveId" clId="{04EBF6F2-7AE3-4D62-A470-BADEE3F388F3}" dt="2022-11-30T14:33:55.219" v="309" actId="2711"/>
          <ac:spMkLst>
            <pc:docMk/>
            <pc:sldMk cId="296379692" sldId="334"/>
            <ac:spMk id="8" creationId="{FBC432A4-7E59-0A1A-B1AA-589FD3DDABE9}"/>
          </ac:spMkLst>
        </pc:spChg>
        <pc:spChg chg="add mod">
          <ac:chgData name="Nam YunJu" userId="208c06d448e54295" providerId="LiveId" clId="{04EBF6F2-7AE3-4D62-A470-BADEE3F388F3}" dt="2022-11-30T14:35:26.570" v="455" actId="14100"/>
          <ac:spMkLst>
            <pc:docMk/>
            <pc:sldMk cId="296379692" sldId="334"/>
            <ac:spMk id="9" creationId="{1C3B6E2E-B04D-5054-73B3-25B2BEB56046}"/>
          </ac:spMkLst>
        </pc:spChg>
        <pc:spChg chg="add mod">
          <ac:chgData name="Nam YunJu" userId="208c06d448e54295" providerId="LiveId" clId="{04EBF6F2-7AE3-4D62-A470-BADEE3F388F3}" dt="2022-11-30T14:35:29.611" v="456" actId="1076"/>
          <ac:spMkLst>
            <pc:docMk/>
            <pc:sldMk cId="296379692" sldId="334"/>
            <ac:spMk id="11" creationId="{624BB069-E472-466D-EEC2-D25A7F4E95DE}"/>
          </ac:spMkLst>
        </pc:spChg>
        <pc:spChg chg="add mod">
          <ac:chgData name="Nam YunJu" userId="208c06d448e54295" providerId="LiveId" clId="{04EBF6F2-7AE3-4D62-A470-BADEE3F388F3}" dt="2022-11-30T14:35:22.264" v="453" actId="1076"/>
          <ac:spMkLst>
            <pc:docMk/>
            <pc:sldMk cId="296379692" sldId="334"/>
            <ac:spMk id="13" creationId="{E3973C65-B8D2-FE61-0C74-4335097ECF8F}"/>
          </ac:spMkLst>
        </pc:spChg>
        <pc:picChg chg="del">
          <ac:chgData name="Nam YunJu" userId="208c06d448e54295" providerId="LiveId" clId="{04EBF6F2-7AE3-4D62-A470-BADEE3F388F3}" dt="2022-11-30T14:32:19.697" v="251" actId="478"/>
          <ac:picMkLst>
            <pc:docMk/>
            <pc:sldMk cId="296379692" sldId="334"/>
            <ac:picMk id="5" creationId="{A2D74D6A-428A-D54D-EA98-A50E4E39ABB0}"/>
          </ac:picMkLst>
        </pc:picChg>
        <pc:picChg chg="del">
          <ac:chgData name="Nam YunJu" userId="208c06d448e54295" providerId="LiveId" clId="{04EBF6F2-7AE3-4D62-A470-BADEE3F388F3}" dt="2022-11-30T14:32:20.332" v="252" actId="478"/>
          <ac:picMkLst>
            <pc:docMk/>
            <pc:sldMk cId="296379692" sldId="334"/>
            <ac:picMk id="6" creationId="{68A047CD-DBA6-3A96-DE2D-BDF9DA90E4F8}"/>
          </ac:picMkLst>
        </pc:picChg>
      </pc:sldChg>
      <pc:sldChg chg="add del setBg">
        <pc:chgData name="Nam YunJu" userId="208c06d448e54295" providerId="LiveId" clId="{04EBF6F2-7AE3-4D62-A470-BADEE3F388F3}" dt="2022-11-30T14:32:15.727" v="249" actId="47"/>
        <pc:sldMkLst>
          <pc:docMk/>
          <pc:sldMk cId="2726408103" sldId="334"/>
        </pc:sldMkLst>
      </pc:sldChg>
      <pc:sldChg chg="modSp add mod setBg">
        <pc:chgData name="Nam YunJu" userId="208c06d448e54295" providerId="LiveId" clId="{04EBF6F2-7AE3-4D62-A470-BADEE3F388F3}" dt="2022-11-30T14:36:34.651" v="478" actId="20577"/>
        <pc:sldMkLst>
          <pc:docMk/>
          <pc:sldMk cId="3452157642" sldId="335"/>
        </pc:sldMkLst>
        <pc:spChg chg="mod">
          <ac:chgData name="Nam YunJu" userId="208c06d448e54295" providerId="LiveId" clId="{04EBF6F2-7AE3-4D62-A470-BADEE3F388F3}" dt="2022-11-30T14:36:34.651" v="478" actId="20577"/>
          <ac:spMkLst>
            <pc:docMk/>
            <pc:sldMk cId="3452157642" sldId="335"/>
            <ac:spMk id="2" creationId="{5D46B90D-F7B4-FF7C-4B2A-2F51D7059440}"/>
          </ac:spMkLst>
        </pc:spChg>
      </pc:sldChg>
      <pc:sldChg chg="addSp delSp modSp add mod">
        <pc:chgData name="Nam YunJu" userId="208c06d448e54295" providerId="LiveId" clId="{04EBF6F2-7AE3-4D62-A470-BADEE3F388F3}" dt="2022-11-30T14:40:10.884" v="578" actId="20577"/>
        <pc:sldMkLst>
          <pc:docMk/>
          <pc:sldMk cId="3496930854" sldId="336"/>
        </pc:sldMkLst>
        <pc:spChg chg="mod">
          <ac:chgData name="Nam YunJu" userId="208c06d448e54295" providerId="LiveId" clId="{04EBF6F2-7AE3-4D62-A470-BADEE3F388F3}" dt="2022-11-30T14:40:10.884" v="578" actId="20577"/>
          <ac:spMkLst>
            <pc:docMk/>
            <pc:sldMk cId="3496930854" sldId="336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36:41.298" v="481" actId="478"/>
          <ac:picMkLst>
            <pc:docMk/>
            <pc:sldMk cId="3496930854" sldId="336"/>
            <ac:picMk id="5" creationId="{A2D74D6A-428A-D54D-EA98-A50E4E39ABB0}"/>
          </ac:picMkLst>
        </pc:picChg>
        <pc:picChg chg="del">
          <ac:chgData name="Nam YunJu" userId="208c06d448e54295" providerId="LiveId" clId="{04EBF6F2-7AE3-4D62-A470-BADEE3F388F3}" dt="2022-11-30T14:36:40.616" v="480" actId="478"/>
          <ac:picMkLst>
            <pc:docMk/>
            <pc:sldMk cId="3496930854" sldId="336"/>
            <ac:picMk id="6" creationId="{68A047CD-DBA6-3A96-DE2D-BDF9DA90E4F8}"/>
          </ac:picMkLst>
        </pc:picChg>
        <pc:picChg chg="add mod">
          <ac:chgData name="Nam YunJu" userId="208c06d448e54295" providerId="LiveId" clId="{04EBF6F2-7AE3-4D62-A470-BADEE3F388F3}" dt="2022-11-30T14:37:20.389" v="499" actId="1076"/>
          <ac:picMkLst>
            <pc:docMk/>
            <pc:sldMk cId="3496930854" sldId="336"/>
            <ac:picMk id="7" creationId="{2972FCD3-C012-0D86-E4A5-24E659BE51B3}"/>
          </ac:picMkLst>
        </pc:picChg>
        <pc:picChg chg="add mod">
          <ac:chgData name="Nam YunJu" userId="208c06d448e54295" providerId="LiveId" clId="{04EBF6F2-7AE3-4D62-A470-BADEE3F388F3}" dt="2022-11-30T14:37:21.861" v="500" actId="1076"/>
          <ac:picMkLst>
            <pc:docMk/>
            <pc:sldMk cId="3496930854" sldId="336"/>
            <ac:picMk id="9" creationId="{D1CA1721-3632-5C83-9AE7-DA40209127C5}"/>
          </ac:picMkLst>
        </pc:picChg>
        <pc:picChg chg="add del">
          <ac:chgData name="Nam YunJu" userId="208c06d448e54295" providerId="LiveId" clId="{04EBF6F2-7AE3-4D62-A470-BADEE3F388F3}" dt="2022-11-30T14:37:47.153" v="503" actId="478"/>
          <ac:picMkLst>
            <pc:docMk/>
            <pc:sldMk cId="3496930854" sldId="336"/>
            <ac:picMk id="11" creationId="{E2F82E0E-4F93-E564-68E9-C75A284D2FBF}"/>
          </ac:picMkLst>
        </pc:picChg>
      </pc:sldChg>
      <pc:sldChg chg="delSp modSp add mod">
        <pc:chgData name="Nam YunJu" userId="208c06d448e54295" providerId="LiveId" clId="{04EBF6F2-7AE3-4D62-A470-BADEE3F388F3}" dt="2022-11-30T14:40:22.424" v="599" actId="14100"/>
        <pc:sldMkLst>
          <pc:docMk/>
          <pc:sldMk cId="2220145420" sldId="337"/>
        </pc:sldMkLst>
        <pc:spChg chg="mod">
          <ac:chgData name="Nam YunJu" userId="208c06d448e54295" providerId="LiveId" clId="{04EBF6F2-7AE3-4D62-A470-BADEE3F388F3}" dt="2022-11-30T14:40:22.424" v="599" actId="14100"/>
          <ac:spMkLst>
            <pc:docMk/>
            <pc:sldMk cId="2220145420" sldId="337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37:48.238" v="504" actId="478"/>
          <ac:picMkLst>
            <pc:docMk/>
            <pc:sldMk cId="2220145420" sldId="337"/>
            <ac:picMk id="7" creationId="{2972FCD3-C012-0D86-E4A5-24E659BE51B3}"/>
          </ac:picMkLst>
        </pc:picChg>
        <pc:picChg chg="del">
          <ac:chgData name="Nam YunJu" userId="208c06d448e54295" providerId="LiveId" clId="{04EBF6F2-7AE3-4D62-A470-BADEE3F388F3}" dt="2022-11-30T14:37:49.593" v="505" actId="478"/>
          <ac:picMkLst>
            <pc:docMk/>
            <pc:sldMk cId="2220145420" sldId="337"/>
            <ac:picMk id="9" creationId="{D1CA1721-3632-5C83-9AE7-DA40209127C5}"/>
          </ac:picMkLst>
        </pc:picChg>
        <pc:picChg chg="mod">
          <ac:chgData name="Nam YunJu" userId="208c06d448e54295" providerId="LiveId" clId="{04EBF6F2-7AE3-4D62-A470-BADEE3F388F3}" dt="2022-11-30T14:37:51.673" v="506" actId="1076"/>
          <ac:picMkLst>
            <pc:docMk/>
            <pc:sldMk cId="2220145420" sldId="337"/>
            <ac:picMk id="11" creationId="{E2F82E0E-4F93-E564-68E9-C75A284D2FBF}"/>
          </ac:picMkLst>
        </pc:picChg>
      </pc:sldChg>
      <pc:sldChg chg="addSp delSp modSp add mod">
        <pc:chgData name="Nam YunJu" userId="208c06d448e54295" providerId="LiveId" clId="{04EBF6F2-7AE3-4D62-A470-BADEE3F388F3}" dt="2022-11-30T14:40:34.460" v="625" actId="14100"/>
        <pc:sldMkLst>
          <pc:docMk/>
          <pc:sldMk cId="3508140344" sldId="338"/>
        </pc:sldMkLst>
        <pc:spChg chg="mod">
          <ac:chgData name="Nam YunJu" userId="208c06d448e54295" providerId="LiveId" clId="{04EBF6F2-7AE3-4D62-A470-BADEE3F388F3}" dt="2022-11-30T14:40:34.460" v="625" actId="14100"/>
          <ac:spMkLst>
            <pc:docMk/>
            <pc:sldMk cId="3508140344" sldId="338"/>
            <ac:spMk id="4" creationId="{51A4836F-6587-E1E3-8E02-11E09FC1B7A5}"/>
          </ac:spMkLst>
        </pc:spChg>
        <pc:picChg chg="add mod">
          <ac:chgData name="Nam YunJu" userId="208c06d448e54295" providerId="LiveId" clId="{04EBF6F2-7AE3-4D62-A470-BADEE3F388F3}" dt="2022-11-30T14:38:09.726" v="510" actId="1076"/>
          <ac:picMkLst>
            <pc:docMk/>
            <pc:sldMk cId="3508140344" sldId="338"/>
            <ac:picMk id="5" creationId="{8330213B-4E6F-8E9F-50A6-638E518966EC}"/>
          </ac:picMkLst>
        </pc:picChg>
        <pc:picChg chg="del">
          <ac:chgData name="Nam YunJu" userId="208c06d448e54295" providerId="LiveId" clId="{04EBF6F2-7AE3-4D62-A470-BADEE3F388F3}" dt="2022-11-30T14:38:07.101" v="508" actId="478"/>
          <ac:picMkLst>
            <pc:docMk/>
            <pc:sldMk cId="3508140344" sldId="338"/>
            <ac:picMk id="11" creationId="{E2F82E0E-4F93-E564-68E9-C75A284D2FBF}"/>
          </ac:picMkLst>
        </pc:picChg>
      </pc:sldChg>
      <pc:sldChg chg="addSp delSp modSp add mod">
        <pc:chgData name="Nam YunJu" userId="208c06d448e54295" providerId="LiveId" clId="{04EBF6F2-7AE3-4D62-A470-BADEE3F388F3}" dt="2022-11-30T14:40:45.087" v="641" actId="14100"/>
        <pc:sldMkLst>
          <pc:docMk/>
          <pc:sldMk cId="1833571059" sldId="339"/>
        </pc:sldMkLst>
        <pc:spChg chg="mod">
          <ac:chgData name="Nam YunJu" userId="208c06d448e54295" providerId="LiveId" clId="{04EBF6F2-7AE3-4D62-A470-BADEE3F388F3}" dt="2022-11-30T14:40:45.087" v="641" actId="14100"/>
          <ac:spMkLst>
            <pc:docMk/>
            <pc:sldMk cId="1833571059" sldId="339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38:12.936" v="512" actId="478"/>
          <ac:picMkLst>
            <pc:docMk/>
            <pc:sldMk cId="1833571059" sldId="339"/>
            <ac:picMk id="5" creationId="{8330213B-4E6F-8E9F-50A6-638E518966EC}"/>
          </ac:picMkLst>
        </pc:picChg>
        <pc:picChg chg="add mod">
          <ac:chgData name="Nam YunJu" userId="208c06d448e54295" providerId="LiveId" clId="{04EBF6F2-7AE3-4D62-A470-BADEE3F388F3}" dt="2022-11-30T14:38:25.122" v="515" actId="1076"/>
          <ac:picMkLst>
            <pc:docMk/>
            <pc:sldMk cId="1833571059" sldId="339"/>
            <ac:picMk id="6" creationId="{1C4130EB-27A9-0113-EAF3-99F8BF0B2E0A}"/>
          </ac:picMkLst>
        </pc:picChg>
      </pc:sldChg>
      <pc:sldChg chg="addSp delSp modSp add mod">
        <pc:chgData name="Nam YunJu" userId="208c06d448e54295" providerId="LiveId" clId="{04EBF6F2-7AE3-4D62-A470-BADEE3F388F3}" dt="2022-11-30T14:40:59.343" v="670" actId="20577"/>
        <pc:sldMkLst>
          <pc:docMk/>
          <pc:sldMk cId="423345094" sldId="340"/>
        </pc:sldMkLst>
        <pc:spChg chg="mod">
          <ac:chgData name="Nam YunJu" userId="208c06d448e54295" providerId="LiveId" clId="{04EBF6F2-7AE3-4D62-A470-BADEE3F388F3}" dt="2022-11-30T14:40:59.343" v="670" actId="20577"/>
          <ac:spMkLst>
            <pc:docMk/>
            <pc:sldMk cId="423345094" sldId="340"/>
            <ac:spMk id="4" creationId="{51A4836F-6587-E1E3-8E02-11E09FC1B7A5}"/>
          </ac:spMkLst>
        </pc:spChg>
        <pc:picChg chg="add">
          <ac:chgData name="Nam YunJu" userId="208c06d448e54295" providerId="LiveId" clId="{04EBF6F2-7AE3-4D62-A470-BADEE3F388F3}" dt="2022-11-30T14:38:40.177" v="518" actId="22"/>
          <ac:picMkLst>
            <pc:docMk/>
            <pc:sldMk cId="423345094" sldId="340"/>
            <ac:picMk id="5" creationId="{9A610CCE-A040-264D-0826-19ADF0BB35F4}"/>
          </ac:picMkLst>
        </pc:picChg>
        <pc:picChg chg="del">
          <ac:chgData name="Nam YunJu" userId="208c06d448e54295" providerId="LiveId" clId="{04EBF6F2-7AE3-4D62-A470-BADEE3F388F3}" dt="2022-11-30T14:38:39.868" v="517" actId="478"/>
          <ac:picMkLst>
            <pc:docMk/>
            <pc:sldMk cId="423345094" sldId="340"/>
            <ac:picMk id="6" creationId="{1C4130EB-27A9-0113-EAF3-99F8BF0B2E0A}"/>
          </ac:picMkLst>
        </pc:picChg>
      </pc:sldChg>
      <pc:sldChg chg="addSp delSp modSp add mod">
        <pc:chgData name="Nam YunJu" userId="208c06d448e54295" providerId="LiveId" clId="{04EBF6F2-7AE3-4D62-A470-BADEE3F388F3}" dt="2022-11-30T14:41:11.093" v="688" actId="14100"/>
        <pc:sldMkLst>
          <pc:docMk/>
          <pc:sldMk cId="3415150435" sldId="341"/>
        </pc:sldMkLst>
        <pc:spChg chg="mod">
          <ac:chgData name="Nam YunJu" userId="208c06d448e54295" providerId="LiveId" clId="{04EBF6F2-7AE3-4D62-A470-BADEE3F388F3}" dt="2022-11-30T14:41:11.093" v="688" actId="14100"/>
          <ac:spMkLst>
            <pc:docMk/>
            <pc:sldMk cId="3415150435" sldId="341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38:44.344" v="520" actId="478"/>
          <ac:picMkLst>
            <pc:docMk/>
            <pc:sldMk cId="3415150435" sldId="341"/>
            <ac:picMk id="5" creationId="{9A610CCE-A040-264D-0826-19ADF0BB35F4}"/>
          </ac:picMkLst>
        </pc:picChg>
        <pc:picChg chg="add mod">
          <ac:chgData name="Nam YunJu" userId="208c06d448e54295" providerId="LiveId" clId="{04EBF6F2-7AE3-4D62-A470-BADEE3F388F3}" dt="2022-11-30T14:38:57.139" v="522" actId="1076"/>
          <ac:picMkLst>
            <pc:docMk/>
            <pc:sldMk cId="3415150435" sldId="341"/>
            <ac:picMk id="6" creationId="{76A80501-A9F9-A788-A2E8-0AEC8FA869C0}"/>
          </ac:picMkLst>
        </pc:picChg>
      </pc:sldChg>
      <pc:sldChg chg="addSp delSp modSp add mod">
        <pc:chgData name="Nam YunJu" userId="208c06d448e54295" providerId="LiveId" clId="{04EBF6F2-7AE3-4D62-A470-BADEE3F388F3}" dt="2022-11-30T14:41:28.684" v="720" actId="14100"/>
        <pc:sldMkLst>
          <pc:docMk/>
          <pc:sldMk cId="481927444" sldId="342"/>
        </pc:sldMkLst>
        <pc:spChg chg="mod">
          <ac:chgData name="Nam YunJu" userId="208c06d448e54295" providerId="LiveId" clId="{04EBF6F2-7AE3-4D62-A470-BADEE3F388F3}" dt="2022-11-30T14:41:28.684" v="720" actId="14100"/>
          <ac:spMkLst>
            <pc:docMk/>
            <pc:sldMk cId="481927444" sldId="342"/>
            <ac:spMk id="4" creationId="{51A4836F-6587-E1E3-8E02-11E09FC1B7A5}"/>
          </ac:spMkLst>
        </pc:spChg>
        <pc:picChg chg="add">
          <ac:chgData name="Nam YunJu" userId="208c06d448e54295" providerId="LiveId" clId="{04EBF6F2-7AE3-4D62-A470-BADEE3F388F3}" dt="2022-11-30T14:39:13.638" v="525" actId="22"/>
          <ac:picMkLst>
            <pc:docMk/>
            <pc:sldMk cId="481927444" sldId="342"/>
            <ac:picMk id="5" creationId="{49E7B39F-E859-2FD0-C33E-6FE1D8C5B759}"/>
          </ac:picMkLst>
        </pc:picChg>
        <pc:picChg chg="del">
          <ac:chgData name="Nam YunJu" userId="208c06d448e54295" providerId="LiveId" clId="{04EBF6F2-7AE3-4D62-A470-BADEE3F388F3}" dt="2022-11-30T14:39:02.783" v="524" actId="478"/>
          <ac:picMkLst>
            <pc:docMk/>
            <pc:sldMk cId="481927444" sldId="342"/>
            <ac:picMk id="6" creationId="{76A80501-A9F9-A788-A2E8-0AEC8FA869C0}"/>
          </ac:picMkLst>
        </pc:picChg>
      </pc:sldChg>
      <pc:sldChg chg="addSp delSp modSp add mod">
        <pc:chgData name="Nam YunJu" userId="208c06d448e54295" providerId="LiveId" clId="{04EBF6F2-7AE3-4D62-A470-BADEE3F388F3}" dt="2022-11-30T14:41:49.267" v="751" actId="20577"/>
        <pc:sldMkLst>
          <pc:docMk/>
          <pc:sldMk cId="993083132" sldId="343"/>
        </pc:sldMkLst>
        <pc:spChg chg="mod">
          <ac:chgData name="Nam YunJu" userId="208c06d448e54295" providerId="LiveId" clId="{04EBF6F2-7AE3-4D62-A470-BADEE3F388F3}" dt="2022-11-30T14:41:49.267" v="751" actId="20577"/>
          <ac:spMkLst>
            <pc:docMk/>
            <pc:sldMk cId="993083132" sldId="343"/>
            <ac:spMk id="4" creationId="{51A4836F-6587-E1E3-8E02-11E09FC1B7A5}"/>
          </ac:spMkLst>
        </pc:spChg>
        <pc:picChg chg="del">
          <ac:chgData name="Nam YunJu" userId="208c06d448e54295" providerId="LiveId" clId="{04EBF6F2-7AE3-4D62-A470-BADEE3F388F3}" dt="2022-11-30T14:39:19.577" v="527" actId="478"/>
          <ac:picMkLst>
            <pc:docMk/>
            <pc:sldMk cId="993083132" sldId="343"/>
            <ac:picMk id="5" creationId="{49E7B39F-E859-2FD0-C33E-6FE1D8C5B759}"/>
          </ac:picMkLst>
        </pc:picChg>
        <pc:picChg chg="add">
          <ac:chgData name="Nam YunJu" userId="208c06d448e54295" providerId="LiveId" clId="{04EBF6F2-7AE3-4D62-A470-BADEE3F388F3}" dt="2022-11-30T14:39:27.395" v="528" actId="22"/>
          <ac:picMkLst>
            <pc:docMk/>
            <pc:sldMk cId="993083132" sldId="343"/>
            <ac:picMk id="6" creationId="{66E6892D-1074-5593-C997-E645DE30C9AE}"/>
          </ac:picMkLst>
        </pc:picChg>
      </pc:sldChg>
      <pc:sldChg chg="addSp delSp modSp add mod">
        <pc:chgData name="Nam YunJu" userId="208c06d448e54295" providerId="LiveId" clId="{04EBF6F2-7AE3-4D62-A470-BADEE3F388F3}" dt="2022-11-30T14:42:04.613" v="777" actId="14100"/>
        <pc:sldMkLst>
          <pc:docMk/>
          <pc:sldMk cId="1678946459" sldId="344"/>
        </pc:sldMkLst>
        <pc:spChg chg="mod">
          <ac:chgData name="Nam YunJu" userId="208c06d448e54295" providerId="LiveId" clId="{04EBF6F2-7AE3-4D62-A470-BADEE3F388F3}" dt="2022-11-30T14:42:04.613" v="777" actId="14100"/>
          <ac:spMkLst>
            <pc:docMk/>
            <pc:sldMk cId="1678946459" sldId="344"/>
            <ac:spMk id="4" creationId="{51A4836F-6587-E1E3-8E02-11E09FC1B7A5}"/>
          </ac:spMkLst>
        </pc:spChg>
        <pc:picChg chg="add">
          <ac:chgData name="Nam YunJu" userId="208c06d448e54295" providerId="LiveId" clId="{04EBF6F2-7AE3-4D62-A470-BADEE3F388F3}" dt="2022-11-30T14:39:37.668" v="531" actId="22"/>
          <ac:picMkLst>
            <pc:docMk/>
            <pc:sldMk cId="1678946459" sldId="344"/>
            <ac:picMk id="5" creationId="{C2F65B65-6BE4-DA04-2767-943F3EDE90E0}"/>
          </ac:picMkLst>
        </pc:picChg>
        <pc:picChg chg="del">
          <ac:chgData name="Nam YunJu" userId="208c06d448e54295" providerId="LiveId" clId="{04EBF6F2-7AE3-4D62-A470-BADEE3F388F3}" dt="2022-11-30T14:39:31.795" v="530" actId="478"/>
          <ac:picMkLst>
            <pc:docMk/>
            <pc:sldMk cId="1678946459" sldId="344"/>
            <ac:picMk id="6" creationId="{66E6892D-1074-5593-C997-E645DE30C9A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30T09:38:13.4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1,'2118'0,"-2095"0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30T09:38:27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11,'901'0,"-854"-5,-30-1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09:39:2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09:39:2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30T13:47:47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0,'41'2,"44"8,4 0,1267 114,-944-83,125 15,-333-40,218-11,-233-7,-8-10,-22-1,-31 15,-71 0,1-2,65-9,-99 4,-1-2,1 0,25-12,-24 9,1 1,34-8,2 6,1 3,108 0,-24 9,-124-1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2A432-4BAE-8281-1847-8A4177B2C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BDF8D4-F5D4-914B-231B-E729B3E60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352D9-9919-F00D-FB18-B6EEBECD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F54EA-06E2-21C6-413A-54279BB0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40E14-5BB9-BFED-1880-026E925E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3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504B9-DC3A-4EE4-759A-7DF79913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B12E35-E8F9-A865-4F07-BC2E294C8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8D002-E2CB-AFC9-6DD8-A54B2B165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815DA-B9A9-D600-8294-BDA16D8B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9A354-0041-62AF-EEA0-4FB3611B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5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F5F82C-E775-0A84-F53F-3169FEACF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B28CE-A39F-E4FA-D242-614058628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99569-FD70-2AEC-8DDF-1DE36E01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44802-D550-7346-7CC0-E668AAD0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CC0B2-7356-8473-19D5-98DABD43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3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6332F-73BF-C046-3D7E-5C0F95C9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93797-3C7D-1F65-DB63-747EE565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9E380-2A2C-F4EA-8E97-BF3AA526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5073F5-4A63-0A87-681D-23899573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823DB-3843-FE05-831F-163B5433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5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8F2DF-E2D2-0F8F-F943-E0082A66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6E45BF-6751-7328-4AF1-FE8AFDEC2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88509-B4BB-5ACF-B0E5-04FAF412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DA2F7-6451-6E5E-858D-C3E21D3D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552A6-D3FB-50C2-ED21-C27F96FE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0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D5E2B-0DDA-9330-7037-D2B39C9D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CAE90-B8D0-DFEF-174C-CF65C8C70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C262A8-5611-6460-9BE8-934028BBA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AE59C9-0BB9-2DEC-D9C8-859A1126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EB8AF-38C2-C06A-57A5-325FF534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957BF-9AF3-13EE-58E6-DE7BDD45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0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20AE-C2E2-0444-3A8F-BD13C6DD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45EB85-995F-BCD4-64CD-B4BD386F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FB4F5D-23E4-55CE-1E2B-68785E02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622260-B152-7F2A-0DF6-A3EE4063E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0E7DDB-BB62-03F7-59A3-9C0FA4261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C04474-2B32-2D50-F4F3-993B9D23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DFF3C5-2064-FD71-2FC8-DA891ADB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691441-4059-F0C9-7701-F83D158B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4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4B82-3D0C-952C-AECC-888E67D5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2F1590-2E6B-2ED1-44F9-E6735A7A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334769-8ED7-3DE7-6941-C27AECEF8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6AAE0C-3181-E7BF-25F5-43AF4491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C2826B-40FC-2A8C-89B0-FFB27501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5FA91-BC0F-A94B-3019-9B756BB8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B97D6-6650-2518-9916-F1596F9B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8724C-A207-43B3-A467-5336034B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BF374-D5F9-4E9E-9682-1029B72F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F2A6-C786-97FF-6B4E-2F5F38FA8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CD920-C854-8C14-38F2-9B5AA387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16293-521A-DCE4-E97A-AF9C33D9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1AA9D5-E68B-67C7-D009-8B6934D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4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CD20D-318A-D78E-32AA-025BFB61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ABBCFD-81CE-E46A-3738-FF73BE5A4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D7033-36A3-17D5-9A99-82CAC8DC9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DC5298-3882-B229-70DB-4DC2E7F8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35443-6C54-5D96-41D9-B68258B0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3DF76D-EE0E-6330-8531-C4B14AE5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25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F45C3F-0B5C-98D0-F6C5-E89250D6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E0A45-3CB1-E98F-8EA8-2C7603657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DD92A-7772-A73B-6F4A-43BFA5D7B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7F205-F2A0-4326-9A1D-F53D3BEB453B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AA536-A7BD-B197-8A81-347CB8F28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EAC4E-477E-3BB5-857C-240683BA5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0B50-399D-4CE2-B084-4700C9D551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2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customXml" Target="../ink/ink1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>
            <a:alpha val="8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1647200"/>
            <a:ext cx="9144000" cy="2018045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Term Project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534B5D-A464-3F3E-D4A3-4312F2E03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852" y="3665245"/>
            <a:ext cx="4752995" cy="504741"/>
          </a:xfrm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Simple Twitter Site</a:t>
            </a:r>
            <a:endParaRPr lang="ko-KR" altLang="en-US" sz="2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86C3BC9-8D91-2B2B-0959-6BCEDF990543}"/>
              </a:ext>
            </a:extLst>
          </p:cNvPr>
          <p:cNvSpPr txBox="1">
            <a:spLocks/>
          </p:cNvSpPr>
          <p:nvPr/>
        </p:nvSpPr>
        <p:spPr>
          <a:xfrm>
            <a:off x="8053421" y="4690393"/>
            <a:ext cx="3834062" cy="14627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202135529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남윤주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202135552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오송정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202135568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이지해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202135570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이현지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51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2ED3CA-6DA9-7FFA-B721-927F7D0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118151"/>
            <a:ext cx="5388692" cy="52966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952943-2DF8-31C1-5DC6-E83278B8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84" y="714375"/>
            <a:ext cx="3827216" cy="2324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4F5C62-14CB-1A7F-0652-80ADBA1E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073" y="3567896"/>
            <a:ext cx="3667637" cy="244826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F315CB9-8639-5DC1-1D85-F1246A4CC381}"/>
              </a:ext>
            </a:extLst>
          </p:cNvPr>
          <p:cNvSpPr/>
          <p:nvPr/>
        </p:nvSpPr>
        <p:spPr>
          <a:xfrm rot="19927775">
            <a:off x="5614816" y="2331235"/>
            <a:ext cx="1389190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3A1CA6-E885-D691-C01F-8A5569DE33EC}"/>
              </a:ext>
            </a:extLst>
          </p:cNvPr>
          <p:cNvSpPr/>
          <p:nvPr/>
        </p:nvSpPr>
        <p:spPr>
          <a:xfrm rot="465168">
            <a:off x="5802158" y="5203354"/>
            <a:ext cx="1510861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27390B5-9403-9E60-0A31-D5906F941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245" y="501567"/>
            <a:ext cx="2338486" cy="12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Change PW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D94127-E0CF-D3FA-BE04-E4316D63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154549"/>
            <a:ext cx="2934109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8030B-422E-2C2B-44A1-EBC6673D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2" y="3429000"/>
            <a:ext cx="2724530" cy="29817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93CF336-68B1-BD86-37E3-2562AE163206}"/>
              </a:ext>
            </a:extLst>
          </p:cNvPr>
          <p:cNvSpPr/>
          <p:nvPr/>
        </p:nvSpPr>
        <p:spPr>
          <a:xfrm rot="8180375">
            <a:off x="1960148" y="3175895"/>
            <a:ext cx="771881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18659A-38B6-7FAD-F741-2A7233ED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047" y="1804760"/>
            <a:ext cx="652553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Change PW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D94127-E0CF-D3FA-BE04-E4316D63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154549"/>
            <a:ext cx="2934109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8030B-422E-2C2B-44A1-EBC6673D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2" y="3429000"/>
            <a:ext cx="2724530" cy="29817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93CF336-68B1-BD86-37E3-2562AE163206}"/>
              </a:ext>
            </a:extLst>
          </p:cNvPr>
          <p:cNvSpPr/>
          <p:nvPr/>
        </p:nvSpPr>
        <p:spPr>
          <a:xfrm rot="8180375">
            <a:off x="1960148" y="3175895"/>
            <a:ext cx="771881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34F662F-EC69-C995-5EB8-894E41B11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76" y="368994"/>
            <a:ext cx="5115639" cy="4739902"/>
          </a:xfrm>
          <a:prstGeom prst="rect">
            <a:avLst/>
          </a:prstGeom>
        </p:spPr>
      </p:pic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549807E7-8297-0953-8C19-E3326F763C08}"/>
              </a:ext>
            </a:extLst>
          </p:cNvPr>
          <p:cNvSpPr/>
          <p:nvPr/>
        </p:nvSpPr>
        <p:spPr>
          <a:xfrm>
            <a:off x="616282" y="4044629"/>
            <a:ext cx="626886" cy="1790929"/>
          </a:xfrm>
          <a:prstGeom prst="leftBrace">
            <a:avLst>
              <a:gd name="adj1" fmla="val 21823"/>
              <a:gd name="adj2" fmla="val 20405"/>
            </a:avLst>
          </a:prstGeom>
          <a:noFill/>
          <a:ln w="28575">
            <a:solidFill>
              <a:srgbClr val="00AC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3DEE51-84CD-6AF0-1711-5606AFED0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276" y="5098162"/>
            <a:ext cx="5068007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Change PW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D94127-E0CF-D3FA-BE04-E4316D63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154549"/>
            <a:ext cx="2934109" cy="2314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8030B-422E-2C2B-44A1-EBC6673D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62" y="3429000"/>
            <a:ext cx="2724530" cy="298174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93CF336-68B1-BD86-37E3-2562AE163206}"/>
              </a:ext>
            </a:extLst>
          </p:cNvPr>
          <p:cNvSpPr/>
          <p:nvPr/>
        </p:nvSpPr>
        <p:spPr>
          <a:xfrm rot="8180375">
            <a:off x="1960148" y="3175895"/>
            <a:ext cx="771881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549807E7-8297-0953-8C19-E3326F763C08}"/>
              </a:ext>
            </a:extLst>
          </p:cNvPr>
          <p:cNvSpPr/>
          <p:nvPr/>
        </p:nvSpPr>
        <p:spPr>
          <a:xfrm>
            <a:off x="616282" y="4044629"/>
            <a:ext cx="626886" cy="1790929"/>
          </a:xfrm>
          <a:prstGeom prst="leftBrace">
            <a:avLst>
              <a:gd name="adj1" fmla="val 21823"/>
              <a:gd name="adj2" fmla="val 20405"/>
            </a:avLst>
          </a:prstGeom>
          <a:noFill/>
          <a:ln w="28575">
            <a:solidFill>
              <a:srgbClr val="00AC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3294E4-C056-3322-C52B-6F6C2FA4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06" y="1772436"/>
            <a:ext cx="4334480" cy="306747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AE17A92-6D31-5515-8CC7-072660A94E99}"/>
              </a:ext>
            </a:extLst>
          </p:cNvPr>
          <p:cNvSpPr/>
          <p:nvPr/>
        </p:nvSpPr>
        <p:spPr>
          <a:xfrm>
            <a:off x="1244071" y="5882269"/>
            <a:ext cx="1691182" cy="436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33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Change PW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038DC7-FBC3-9E00-3198-508D82DA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16225"/>
            <a:ext cx="5582755" cy="5572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02828B-EA7C-2D89-5453-AC3406C7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0" y="1232452"/>
            <a:ext cx="2027932" cy="2359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10D44-2819-08F4-2267-BDD25BA3F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254" y="1031724"/>
            <a:ext cx="2384491" cy="2792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5706A7-D612-BDB8-C53A-FE22BECDC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211" y="3824519"/>
            <a:ext cx="1923808" cy="259152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669A7B9-FA3A-20EA-A6F4-B783375E8E87}"/>
              </a:ext>
            </a:extLst>
          </p:cNvPr>
          <p:cNvSpPr/>
          <p:nvPr/>
        </p:nvSpPr>
        <p:spPr>
          <a:xfrm>
            <a:off x="9992240" y="194534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98874B-2E6D-3DC9-F74A-04C2E42884CC}"/>
              </a:ext>
            </a:extLst>
          </p:cNvPr>
          <p:cNvSpPr/>
          <p:nvPr/>
        </p:nvSpPr>
        <p:spPr>
          <a:xfrm>
            <a:off x="208445" y="1156647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71AE8-57B4-1483-8AA7-30F8C322047B}"/>
              </a:ext>
            </a:extLst>
          </p:cNvPr>
          <p:cNvSpPr/>
          <p:nvPr/>
        </p:nvSpPr>
        <p:spPr>
          <a:xfrm>
            <a:off x="9192177" y="2785900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97F6D6-EDD4-571B-469A-708552896998}"/>
              </a:ext>
            </a:extLst>
          </p:cNvPr>
          <p:cNvSpPr/>
          <p:nvPr/>
        </p:nvSpPr>
        <p:spPr>
          <a:xfrm>
            <a:off x="5031812" y="1037326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748BBA9-D329-F3DA-86AA-46A2C12FACA6}"/>
              </a:ext>
            </a:extLst>
          </p:cNvPr>
          <p:cNvSpPr/>
          <p:nvPr/>
        </p:nvSpPr>
        <p:spPr>
          <a:xfrm>
            <a:off x="9544515" y="3591612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084FAE-CF25-C32C-9989-C02ED91B6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813" y="3943950"/>
            <a:ext cx="2027932" cy="231763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0471F192-BBFC-2DBD-CC59-3D1800D1BB1A}"/>
              </a:ext>
            </a:extLst>
          </p:cNvPr>
          <p:cNvSpPr/>
          <p:nvPr/>
        </p:nvSpPr>
        <p:spPr>
          <a:xfrm>
            <a:off x="1015965" y="3746674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3E2A54A-3EBB-3D0E-EE9B-646500DA04FA}"/>
              </a:ext>
            </a:extLst>
          </p:cNvPr>
          <p:cNvSpPr/>
          <p:nvPr/>
        </p:nvSpPr>
        <p:spPr>
          <a:xfrm>
            <a:off x="9192177" y="4890370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7779BA3-7EB4-D416-0DB5-ECC0904A2F3E}"/>
              </a:ext>
            </a:extLst>
          </p:cNvPr>
          <p:cNvSpPr/>
          <p:nvPr/>
        </p:nvSpPr>
        <p:spPr>
          <a:xfrm>
            <a:off x="5254943" y="392284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4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Change PW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43C96D2-3688-D692-608E-4EF98E112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188" y="474104"/>
            <a:ext cx="4067253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ChangePwJdbc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Statement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stmt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ChangePwJdbc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jdbc:mysql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://localhost:3306/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twitter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twitter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pwd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"1234"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DriverManager.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getConnection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pwd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stmt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.createStatement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SQLException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e.printStackTrace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377E362-3E71-417C-724F-7DE1A27F2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188" y="3279599"/>
            <a:ext cx="6361347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changePw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newPw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"UPDATE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user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SET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password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newPw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WHERE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\"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;"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Statement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stmt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.createStatement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stmt.executeUpdate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query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SQLException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e.printStackTrace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8B083C-C63D-03EC-837A-D4A0EE7E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6" y="1497109"/>
            <a:ext cx="2481498" cy="31246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A0DC15-07F3-5D11-93D3-86F94369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85" y="2328421"/>
            <a:ext cx="2576565" cy="12941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E9499E1-58B6-E8D1-C054-62A8451C7B11}"/>
                  </a:ext>
                </a:extLst>
              </p14:cNvPr>
              <p14:cNvContentPartPr/>
              <p14:nvPr/>
            </p14:nvContentPartPr>
            <p14:xfrm>
              <a:off x="3440264" y="3242405"/>
              <a:ext cx="1706040" cy="95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E9499E1-58B6-E8D1-C054-62A8451C7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6624" y="3134405"/>
                <a:ext cx="181368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73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3464"/>
            <a:ext cx="9144000" cy="1198882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12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EFE7-FA9D-2432-3307-C921FCA6D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86" y="266698"/>
            <a:ext cx="3689714" cy="2310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9926C-880F-45A4-8680-128149348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270" y="2726262"/>
            <a:ext cx="5553850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00E93-6DE0-0C4E-7257-181845B9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292" y="275785"/>
            <a:ext cx="5782482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AD182-8AAF-F4F4-145A-EFD0F06EC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730" y="533250"/>
            <a:ext cx="6627303" cy="55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1647200"/>
            <a:ext cx="9144000" cy="2018045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Preview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73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FDD235-D574-5125-5F3B-940BAAC40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76" y="3191525"/>
            <a:ext cx="5953956" cy="2867425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5DE65FC6-77D0-F59A-CE1D-1DA9B2E984DD}"/>
              </a:ext>
            </a:extLst>
          </p:cNvPr>
          <p:cNvSpPr/>
          <p:nvPr/>
        </p:nvSpPr>
        <p:spPr>
          <a:xfrm flipH="1">
            <a:off x="4619840" y="3950722"/>
            <a:ext cx="379999" cy="948450"/>
          </a:xfrm>
          <a:prstGeom prst="leftBrace">
            <a:avLst>
              <a:gd name="adj1" fmla="val 18112"/>
              <a:gd name="adj2" fmla="val 23943"/>
            </a:avLst>
          </a:prstGeom>
          <a:noFill/>
          <a:ln w="28575">
            <a:solidFill>
              <a:srgbClr val="00AC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2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84CA5-1E76-E1B7-53A6-63E3C256E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592" y="1433917"/>
            <a:ext cx="5906324" cy="373432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6F6A7D1-999C-071B-C697-C96FBA6730FF}"/>
              </a:ext>
            </a:extLst>
          </p:cNvPr>
          <p:cNvSpPr/>
          <p:nvPr/>
        </p:nvSpPr>
        <p:spPr>
          <a:xfrm>
            <a:off x="2074089" y="5229184"/>
            <a:ext cx="2004969" cy="7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5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9F3AF-D26B-E3CE-43F5-F18EE94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232451"/>
            <a:ext cx="1681365" cy="15012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9" y="3301078"/>
            <a:ext cx="3086531" cy="2648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0F7D9B-9EA6-0FCC-C51F-5ABEF682341C}"/>
              </a:ext>
            </a:extLst>
          </p:cNvPr>
          <p:cNvSpPr/>
          <p:nvPr/>
        </p:nvSpPr>
        <p:spPr>
          <a:xfrm rot="3572608">
            <a:off x="899116" y="2803235"/>
            <a:ext cx="1169763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55E7F4-40F2-3718-E362-1C8199BB0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570" y="197346"/>
            <a:ext cx="4285339" cy="646330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JFrame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차례대로 배치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----------------------------------------------------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(space1)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(inputPanel1)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inputPanel1.add(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idLb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inputPanel1.add(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BorderLayout.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(inputPanel2)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inputPanel2.add(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pwLb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inputPanel2.add(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BorderLayout.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(inputPanel3)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inputPanel3.add(pwLb2)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inputPanel3.add(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pw2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BorderLayout.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(inputPanel4)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inputPanel4.add(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nameLb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inputPanel4.add(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BorderLayout.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(space2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BorderLayout.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CENTER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space2.add(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errorLb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btnPanel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btnPanel.add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nextBtn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btnPanel.add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exitBtn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창 설정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-----------------------------------------------------------------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Dimension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Dimension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340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285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Dimension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windowSize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Toolkit.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getDefaultToolkit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getScreenSize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.setTitle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"SIGN UP"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.setDefaultCloseOperation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JFrame.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EXIT_ON_CLOSE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.setLayout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FlowLayout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.setBackground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214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.setVisible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.getContentPane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setBackground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signUp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.setLocation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windowSize.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frameSize.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windowSize.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frameSize.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화면 정중앙에 뜨도록 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7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24013A-B2FF-B876-4C8A-2C6F94E2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8" y="1579002"/>
            <a:ext cx="3086531" cy="26483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0ACEC6-546A-84A3-0109-F3572E61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049" y="265531"/>
            <a:ext cx="3748398" cy="4512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630D5-8316-1026-EB98-C20011DEA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233" y="616226"/>
            <a:ext cx="4553585" cy="3115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0B8029-681C-31E0-8AFF-A68618B4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233" y="3731336"/>
            <a:ext cx="364858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568A8B-15C8-87E4-EDED-586CB620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62" y="418043"/>
            <a:ext cx="4663873" cy="62073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39CAA1-C9B4-E4A8-7AAE-BEFADEE8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2" y="1332833"/>
            <a:ext cx="3134162" cy="12324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DE01CE-6C01-CD10-0CA8-0B9742B5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94" y="3506446"/>
            <a:ext cx="3096057" cy="1865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FD2C88-2F7D-05C1-7069-35B063F1B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83" y="2458318"/>
            <a:ext cx="3105583" cy="186506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697EE2C-9614-6711-6259-1D3FC9216C8F}"/>
              </a:ext>
            </a:extLst>
          </p:cNvPr>
          <p:cNvSpPr/>
          <p:nvPr/>
        </p:nvSpPr>
        <p:spPr>
          <a:xfrm>
            <a:off x="8992998" y="880114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92E734C-B0B3-127E-7413-01B7E38ED646}"/>
              </a:ext>
            </a:extLst>
          </p:cNvPr>
          <p:cNvSpPr/>
          <p:nvPr/>
        </p:nvSpPr>
        <p:spPr>
          <a:xfrm>
            <a:off x="385592" y="1204655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41DE0F2-DC44-83FD-B2D7-E7E3A53CAC3F}"/>
              </a:ext>
            </a:extLst>
          </p:cNvPr>
          <p:cNvSpPr/>
          <p:nvPr/>
        </p:nvSpPr>
        <p:spPr>
          <a:xfrm>
            <a:off x="392640" y="3390852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6F71546-3F5C-1323-522D-911D093AF406}"/>
              </a:ext>
            </a:extLst>
          </p:cNvPr>
          <p:cNvSpPr/>
          <p:nvPr/>
        </p:nvSpPr>
        <p:spPr>
          <a:xfrm>
            <a:off x="9011554" y="217968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EC05440-7C5D-1380-B4C6-E53DF44251C0}"/>
              </a:ext>
            </a:extLst>
          </p:cNvPr>
          <p:cNvSpPr/>
          <p:nvPr/>
        </p:nvSpPr>
        <p:spPr>
          <a:xfrm>
            <a:off x="8835385" y="340041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A1E69C-765D-5A5B-14C1-CFE40912095D}"/>
              </a:ext>
            </a:extLst>
          </p:cNvPr>
          <p:cNvSpPr/>
          <p:nvPr/>
        </p:nvSpPr>
        <p:spPr>
          <a:xfrm>
            <a:off x="9011554" y="4650179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D6BCC7-5442-1BA4-DF82-722283086D05}"/>
              </a:ext>
            </a:extLst>
          </p:cNvPr>
          <p:cNvSpPr/>
          <p:nvPr/>
        </p:nvSpPr>
        <p:spPr>
          <a:xfrm>
            <a:off x="3875314" y="2321604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552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1A4C7-4332-E9CA-FF47-B55AD238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06" y="251969"/>
            <a:ext cx="4944165" cy="6354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4B5D1-0605-BEAA-EF4B-324D5713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41" y="1350204"/>
            <a:ext cx="2654546" cy="19094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38936B-57BA-491A-16CC-20BF1D4F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064" y="540301"/>
            <a:ext cx="2361451" cy="204771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9F61C0C-BC27-A8D3-8A1F-0BDED8F1272D}"/>
              </a:ext>
            </a:extLst>
          </p:cNvPr>
          <p:cNvSpPr/>
          <p:nvPr/>
        </p:nvSpPr>
        <p:spPr>
          <a:xfrm>
            <a:off x="608772" y="1257010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21718B2-3A59-24AA-8C77-89F42D435949}"/>
              </a:ext>
            </a:extLst>
          </p:cNvPr>
          <p:cNvSpPr/>
          <p:nvPr/>
        </p:nvSpPr>
        <p:spPr>
          <a:xfrm>
            <a:off x="8740487" y="772580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798A3E-AE43-D12A-D92C-712771116698}"/>
              </a:ext>
            </a:extLst>
          </p:cNvPr>
          <p:cNvSpPr/>
          <p:nvPr/>
        </p:nvSpPr>
        <p:spPr>
          <a:xfrm>
            <a:off x="3993925" y="357081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ED1A0F-CDAB-A9E4-0D56-1A2FC866814E}"/>
              </a:ext>
            </a:extLst>
          </p:cNvPr>
          <p:cNvSpPr/>
          <p:nvPr/>
        </p:nvSpPr>
        <p:spPr>
          <a:xfrm>
            <a:off x="8740487" y="176722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F281E58-7FC5-2C2D-77DD-710F4E0BA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72" y="4039181"/>
            <a:ext cx="2442632" cy="210885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751DBAC-6040-664C-9DB4-2265A7A75FAE}"/>
              </a:ext>
            </a:extLst>
          </p:cNvPr>
          <p:cNvSpPr/>
          <p:nvPr/>
        </p:nvSpPr>
        <p:spPr>
          <a:xfrm>
            <a:off x="432603" y="3939668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78DE00-5914-6FF4-5961-37158CAA489F}"/>
              </a:ext>
            </a:extLst>
          </p:cNvPr>
          <p:cNvSpPr/>
          <p:nvPr/>
        </p:nvSpPr>
        <p:spPr>
          <a:xfrm>
            <a:off x="10531359" y="4039181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7CFA3B4-26A0-080F-8995-019624EF7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593" y="3587330"/>
            <a:ext cx="2465389" cy="210885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DC4512C6-9342-5270-878F-2108B2FA8653}"/>
              </a:ext>
            </a:extLst>
          </p:cNvPr>
          <p:cNvSpPr/>
          <p:nvPr/>
        </p:nvSpPr>
        <p:spPr>
          <a:xfrm>
            <a:off x="8783913" y="5520018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31153F1-31E8-FFDC-1420-85DBD21A4F4F}"/>
              </a:ext>
            </a:extLst>
          </p:cNvPr>
          <p:cNvSpPr/>
          <p:nvPr/>
        </p:nvSpPr>
        <p:spPr>
          <a:xfrm>
            <a:off x="3817756" y="3429000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12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6D8F66-7A6B-A446-D1EF-57A4A4774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65"/>
          <a:stretch/>
        </p:blipFill>
        <p:spPr>
          <a:xfrm>
            <a:off x="6213446" y="2855516"/>
            <a:ext cx="4772436" cy="12324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693E10-FE5D-977A-58EA-5C989CCC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64" y="2193732"/>
            <a:ext cx="3086531" cy="264832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A8835F4-552D-F061-22F1-92F5943CD624}"/>
              </a:ext>
            </a:extLst>
          </p:cNvPr>
          <p:cNvSpPr/>
          <p:nvPr/>
        </p:nvSpPr>
        <p:spPr>
          <a:xfrm>
            <a:off x="2940164" y="4137996"/>
            <a:ext cx="641936" cy="7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2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06565" y="117752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up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BC919-4B7F-C2CD-A721-E12F9C2B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09" y="2100077"/>
            <a:ext cx="3096057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DAE5E8-FA16-6F11-FFB4-BADAAB37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87" y="2015856"/>
            <a:ext cx="5550846" cy="31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96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427407" y="200727"/>
            <a:ext cx="529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JDBC connection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398DF1-8B45-F635-59CD-3198AC5C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3" y="1031724"/>
            <a:ext cx="5287113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470A9F-6F46-2052-A9BF-1446A5F5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480" y="2119576"/>
            <a:ext cx="6024343" cy="191479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CBB1DB-6E48-43C9-2E2F-C16ADF310724}"/>
              </a:ext>
            </a:extLst>
          </p:cNvPr>
          <p:cNvSpPr/>
          <p:nvPr/>
        </p:nvSpPr>
        <p:spPr>
          <a:xfrm>
            <a:off x="9533469" y="2724944"/>
            <a:ext cx="2361847" cy="7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427407" y="200727"/>
            <a:ext cx="529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JDBC connection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ECB3B8-E15E-5A29-A5C2-837642A3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2" y="1232451"/>
            <a:ext cx="4915586" cy="5258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9FD7AB-E473-2A49-D59B-2607392B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347" y="0"/>
            <a:ext cx="491558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F12B67-1313-5ADB-893E-3DD24994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464" y="4233011"/>
            <a:ext cx="2643882" cy="225797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8DFC823-E390-AD05-38A7-F25D3F2192DA}"/>
              </a:ext>
            </a:extLst>
          </p:cNvPr>
          <p:cNvSpPr/>
          <p:nvPr/>
        </p:nvSpPr>
        <p:spPr>
          <a:xfrm rot="12408469">
            <a:off x="6046191" y="5868181"/>
            <a:ext cx="983318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6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502860" y="200727"/>
            <a:ext cx="499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Design GUI&amp;DB 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C854A-1033-293D-94AF-7D7B6756B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2"/>
          <a:stretch/>
        </p:blipFill>
        <p:spPr>
          <a:xfrm>
            <a:off x="621583" y="1232451"/>
            <a:ext cx="3765633" cy="4961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E957C-A556-3CD3-72B0-DEE153FC1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50"/>
          <a:stretch/>
        </p:blipFill>
        <p:spPr>
          <a:xfrm>
            <a:off x="5498327" y="1232451"/>
            <a:ext cx="3973970" cy="2561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57C4E3-F10A-54A9-0C8D-6CEC6F07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45" r="15999"/>
          <a:stretch/>
        </p:blipFill>
        <p:spPr>
          <a:xfrm>
            <a:off x="7234989" y="3971046"/>
            <a:ext cx="3973970" cy="23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39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2664155"/>
            <a:ext cx="9144000" cy="1198882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Personal Board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87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Pesonal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Board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4602D38-9535-236E-FB45-EDFCAB097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95" y="1921328"/>
            <a:ext cx="435388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PersonalBoard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JFrame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login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JPanel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messagePn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vertical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messageNum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T_blue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Color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214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Font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SanSerif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f3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f5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titile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f6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area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f7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한컴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고딕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ITALIC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C3F4A-6EE9-E5A2-3931-498FE0D7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65" y="813732"/>
            <a:ext cx="4073883" cy="50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Pesonal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Board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27FDEB-393E-A7A6-FB4D-6A0A95F8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4" y="1257021"/>
            <a:ext cx="4465027" cy="5252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0CA91D-A76A-20D8-A9AE-419C99CF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69" y="461394"/>
            <a:ext cx="4852911" cy="60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Pesonal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Board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5CFDE1-24F3-E4E0-B1A5-E4A14AE4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225" y="763571"/>
            <a:ext cx="4359411" cy="52093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552871-C183-0FF1-A73B-7A04CE0E3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31" y="1232451"/>
            <a:ext cx="5376044" cy="553120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52A1359-B35F-2630-93E4-4FEEF92B777E}"/>
              </a:ext>
            </a:extLst>
          </p:cNvPr>
          <p:cNvSpPr/>
          <p:nvPr/>
        </p:nvSpPr>
        <p:spPr>
          <a:xfrm>
            <a:off x="3328853" y="1659681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E7B716F-2FC6-81E8-708F-B37358E4BA2A}"/>
              </a:ext>
            </a:extLst>
          </p:cNvPr>
          <p:cNvSpPr/>
          <p:nvPr/>
        </p:nvSpPr>
        <p:spPr>
          <a:xfrm>
            <a:off x="7168963" y="1483512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BE00F5-90DA-94E7-7B98-D4B6BF736371}"/>
              </a:ext>
            </a:extLst>
          </p:cNvPr>
          <p:cNvSpPr/>
          <p:nvPr/>
        </p:nvSpPr>
        <p:spPr>
          <a:xfrm>
            <a:off x="8376978" y="206940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6841DB-16EF-EFF7-9A23-CBE5A9646180}"/>
              </a:ext>
            </a:extLst>
          </p:cNvPr>
          <p:cNvSpPr/>
          <p:nvPr/>
        </p:nvSpPr>
        <p:spPr>
          <a:xfrm>
            <a:off x="1229636" y="2919428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10CDA9-6821-BC7A-463F-74F50A10A946}"/>
              </a:ext>
            </a:extLst>
          </p:cNvPr>
          <p:cNvSpPr/>
          <p:nvPr/>
        </p:nvSpPr>
        <p:spPr>
          <a:xfrm>
            <a:off x="1243168" y="4782573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00A3A01-C935-F658-CBF3-9F8F0A608C4B}"/>
              </a:ext>
            </a:extLst>
          </p:cNvPr>
          <p:cNvSpPr/>
          <p:nvPr/>
        </p:nvSpPr>
        <p:spPr>
          <a:xfrm>
            <a:off x="9400430" y="2012019"/>
            <a:ext cx="325573" cy="3447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92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Pesonal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Board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7F1FCB-CAF4-BD59-A534-0583569EB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9" y="2086069"/>
            <a:ext cx="5475281" cy="2400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6AD9BD-3A7B-F1CA-1011-0CB8AF7A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53" y="343826"/>
            <a:ext cx="4835694" cy="602700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02A1C5C-338D-6272-839E-3BB0AFF326A0}"/>
              </a:ext>
            </a:extLst>
          </p:cNvPr>
          <p:cNvSpPr/>
          <p:nvPr/>
        </p:nvSpPr>
        <p:spPr>
          <a:xfrm>
            <a:off x="10402170" y="1733731"/>
            <a:ext cx="352338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28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Message Panel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6AD9BD-3A7B-F1CA-1011-0CB8AF7A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26" y="415498"/>
            <a:ext cx="4835694" cy="6027003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FDE22B3-15F3-F671-DAD7-1C353EA82B8F}"/>
              </a:ext>
            </a:extLst>
          </p:cNvPr>
          <p:cNvSpPr/>
          <p:nvPr/>
        </p:nvSpPr>
        <p:spPr>
          <a:xfrm>
            <a:off x="6968726" y="2287403"/>
            <a:ext cx="4043493" cy="3954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88D474-D89E-D35D-544B-E58031A0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4" y="1166070"/>
            <a:ext cx="5756557" cy="57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76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-505831" y="11683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082F62-3B00-789F-FAA8-77BF7569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09" y="1362136"/>
            <a:ext cx="5115639" cy="1095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2D837F-610E-2E22-91CB-6D8E86C5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94" y="2609229"/>
            <a:ext cx="4221378" cy="4131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63B084-D774-FA81-6C30-7975551A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20" y="2032397"/>
            <a:ext cx="495369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50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-505831" y="11683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535F9-B39F-DEBD-6F5C-6116E3CCD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148"/>
          <a:stretch/>
        </p:blipFill>
        <p:spPr>
          <a:xfrm>
            <a:off x="621583" y="1719743"/>
            <a:ext cx="5586270" cy="3439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E53E-1D55-B1E6-D540-ABFD241C4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39" y="1472756"/>
            <a:ext cx="495369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84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-505831" y="116837"/>
            <a:ext cx="475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B49A4-1CCD-126F-2556-8E07F369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90" y="284582"/>
            <a:ext cx="2276793" cy="1895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F2C37C-AAAA-017F-2FC2-E133C86D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612" y="1548600"/>
            <a:ext cx="3309353" cy="411899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59FD420-612F-AB9B-92F0-55D296B77690}"/>
              </a:ext>
            </a:extLst>
          </p:cNvPr>
          <p:cNvSpPr/>
          <p:nvPr/>
        </p:nvSpPr>
        <p:spPr>
          <a:xfrm rot="2116934" flipV="1">
            <a:off x="7827840" y="902246"/>
            <a:ext cx="983318" cy="324849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4C2D61-1A68-3893-F037-5F32D93B2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513"/>
          <a:stretch/>
        </p:blipFill>
        <p:spPr>
          <a:xfrm>
            <a:off x="389035" y="1064671"/>
            <a:ext cx="5090519" cy="54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6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712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Following &amp; Followers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0A04-8FDC-49CA-8141-0EFD660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33" y="2181896"/>
            <a:ext cx="4105848" cy="163852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8DBE80E-C6CF-CB50-13B4-6F604C023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457" y="2116582"/>
            <a:ext cx="5654180" cy="30008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팔로워 버튼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 bt1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"Follower"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EmptyBorder(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bt1.setBackground(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T_blue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bt1.setForeground(Color.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bt1.setFocusPainted(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bt1.addActionListener(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MyActionListener())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누르면 새 창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add(bt1)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팔로잉 버튼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 bt2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"Following"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460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EmptyBorder(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bt2.setBackground(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T_blue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bt2.setForeground(Color.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bt2.setFocusPainted(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bt2.addActionListener(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MyActionListener2())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누르면 새 창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add(bt2)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0588FF-FAB7-C6DD-82FD-B41CD5ABFD44}"/>
              </a:ext>
            </a:extLst>
          </p:cNvPr>
          <p:cNvSpPr/>
          <p:nvPr/>
        </p:nvSpPr>
        <p:spPr>
          <a:xfrm>
            <a:off x="2430011" y="3365322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007B37-42C0-9A44-AEBD-ADFC1EB74641}"/>
              </a:ext>
            </a:extLst>
          </p:cNvPr>
          <p:cNvSpPr/>
          <p:nvPr/>
        </p:nvSpPr>
        <p:spPr>
          <a:xfrm>
            <a:off x="3631035" y="3429000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4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1647200"/>
            <a:ext cx="9144000" cy="2018045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901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712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Following &amp; Followers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0A04-8FDC-49CA-8141-0EFD660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8" y="3213742"/>
            <a:ext cx="4105848" cy="163852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E0588FF-FAB7-C6DD-82FD-B41CD5ABFD44}"/>
              </a:ext>
            </a:extLst>
          </p:cNvPr>
          <p:cNvSpPr/>
          <p:nvPr/>
        </p:nvSpPr>
        <p:spPr>
          <a:xfrm>
            <a:off x="2552716" y="4397168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F1FE4-B1A7-6C15-3A05-209AF301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753" y="2167996"/>
            <a:ext cx="3238952" cy="1552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E10E36-2056-A253-2AE9-8EBC63344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50" y="1578082"/>
            <a:ext cx="4479620" cy="38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3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78303" y="130015"/>
            <a:ext cx="712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Following &amp; Followers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0A04-8FDC-49CA-8141-0EFD660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3138241"/>
            <a:ext cx="4105848" cy="163852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E0588FF-FAB7-C6DD-82FD-B41CD5ABFD44}"/>
              </a:ext>
            </a:extLst>
          </p:cNvPr>
          <p:cNvSpPr/>
          <p:nvPr/>
        </p:nvSpPr>
        <p:spPr>
          <a:xfrm>
            <a:off x="2557061" y="4321667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F1FE4-B1A7-6C15-3A05-209AF301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98" y="2092495"/>
            <a:ext cx="3238952" cy="15527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6844AB-3A48-6182-29E3-D7B11E54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46" y="938967"/>
            <a:ext cx="4908758" cy="53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712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Following &amp; Followers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0A04-8FDC-49CA-8141-0EFD660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4" y="3429000"/>
            <a:ext cx="4105848" cy="163852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7007B37-42C0-9A44-AEBD-ADFC1EB74641}"/>
              </a:ext>
            </a:extLst>
          </p:cNvPr>
          <p:cNvSpPr/>
          <p:nvPr/>
        </p:nvSpPr>
        <p:spPr>
          <a:xfrm>
            <a:off x="3622646" y="4676104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854B03-6D87-7B41-1728-9983FCCF0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53" y="1038016"/>
            <a:ext cx="6201640" cy="42677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7341AC-8F8F-0BFF-0021-7E2BA5B3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62" y="1733313"/>
            <a:ext cx="3248478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5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282734" y="110953"/>
            <a:ext cx="712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Following &amp; Followers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20A04-8FDC-49CA-8141-0EFD6602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4" y="3429000"/>
            <a:ext cx="4105848" cy="163852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7007B37-42C0-9A44-AEBD-ADFC1EB74641}"/>
              </a:ext>
            </a:extLst>
          </p:cNvPr>
          <p:cNvSpPr/>
          <p:nvPr/>
        </p:nvSpPr>
        <p:spPr>
          <a:xfrm>
            <a:off x="3622646" y="4676104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7341AC-8F8F-0BFF-0021-7E2BA5B33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62" y="1733313"/>
            <a:ext cx="3248478" cy="1695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06A052-0121-8C7E-F5B4-035C06A8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36" y="1238358"/>
            <a:ext cx="5579127" cy="54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-338051" y="85786"/>
            <a:ext cx="4859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Unfollow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79535C-1D30-68EE-BE05-F4ADE4E2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2160580"/>
            <a:ext cx="4440611" cy="24114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A81BE5-D2F7-ACA1-D7CB-961F30F4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74" y="815549"/>
            <a:ext cx="4820213" cy="49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10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-338051" y="85786"/>
            <a:ext cx="4859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Unfollow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79535C-1D30-68EE-BE05-F4ADE4E2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6" y="1253356"/>
            <a:ext cx="4440611" cy="2411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E8666B-DC74-674E-280D-BB3B94BF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11" y="1324673"/>
            <a:ext cx="4867954" cy="377242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C6AB7D8-B8B9-6EF8-A2A3-26341098A8FE}"/>
              </a:ext>
            </a:extLst>
          </p:cNvPr>
          <p:cNvSpPr/>
          <p:nvPr/>
        </p:nvSpPr>
        <p:spPr>
          <a:xfrm>
            <a:off x="4237277" y="2345607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0D2A2-CC74-B51C-82EC-0A49E152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2" y="3935258"/>
            <a:ext cx="4575375" cy="232368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D004704-39E8-1AC2-BA09-AFFF21E56E1D}"/>
              </a:ext>
            </a:extLst>
          </p:cNvPr>
          <p:cNvSpPr/>
          <p:nvPr/>
        </p:nvSpPr>
        <p:spPr>
          <a:xfrm>
            <a:off x="4389678" y="4920930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CD95351-C1C9-39D8-0CDA-F7185613F8CB}"/>
              </a:ext>
            </a:extLst>
          </p:cNvPr>
          <p:cNvSpPr/>
          <p:nvPr/>
        </p:nvSpPr>
        <p:spPr>
          <a:xfrm rot="5191146" flipV="1">
            <a:off x="3764352" y="3683468"/>
            <a:ext cx="2134289" cy="324849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76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1647200"/>
            <a:ext cx="9144000" cy="2018045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51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37466-BC1B-44E3-6EF5-15A3EB65B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462192" y="2207954"/>
            <a:ext cx="4042821" cy="209615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489497-1A7E-1CAA-259B-FACE5FA70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617" y="2411280"/>
            <a:ext cx="6300132" cy="18928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//NewPost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button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 bt4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"New post"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560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260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EmptyBorder(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bt4.setBackground(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T_blue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bt4.setForeground(Color.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white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bt4.setFocusPainted(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bt4.addActionListener(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MyActionListener3())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add(bt4)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CA6546-5A50-E677-A8C6-9B796EB613BD}"/>
              </a:ext>
            </a:extLst>
          </p:cNvPr>
          <p:cNvSpPr/>
          <p:nvPr/>
        </p:nvSpPr>
        <p:spPr>
          <a:xfrm>
            <a:off x="3435355" y="3951768"/>
            <a:ext cx="883640" cy="352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A963702-EAF3-72C2-BDB7-4EAB4242F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617" y="4611724"/>
            <a:ext cx="6300132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/**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 * New post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열기 새창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62975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MyActionListener3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implements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ActionListener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actionPerformed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(ActionEvent e)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NewPost(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07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5557F0-721C-EA4C-6B48-213058156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292" y="1146125"/>
            <a:ext cx="5687736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NewPost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extends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JFrame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Font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f1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나눔고딕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BOLD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 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나눔고딕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PLAIN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13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f3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나눔고딕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Font.</a:t>
            </a:r>
            <a:r>
              <a:rPr kumimoji="0" lang="ko-KR" altLang="ko-KR" sz="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ITALIC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17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E7079B2-C401-ED35-DB1D-FCF7C1AB7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020" y="2835114"/>
            <a:ext cx="5731679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New Post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NewPost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userId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title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lb1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"NEW POST"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lb1.setBounds(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lb1.setFont(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뱅기뱅기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send.png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icon.getImage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updateImg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img.getScaledInstance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Image.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SCALE_SMOOTH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updateIcon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updateImg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imgLabel.setIcon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updateIcon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imgLabel.setBounds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getContentPane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imgLabel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784172-184C-D14A-2A93-F6B84FFD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28" y="1433179"/>
            <a:ext cx="3719105" cy="43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1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89874-51DE-C3DC-199D-31864C242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456" y="2256004"/>
            <a:ext cx="5847127" cy="21698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입력창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JTextArea jt1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JTextArea(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jt1.setBounds(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460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jt1.setFont(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complete &amp; time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 lb2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JLabel()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lb2.setBounds(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lb2.setFont(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 Send button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 bt1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JButton(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"Send"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bt1.setBounds(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bt1.setFont(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f1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77047-ED3D-CD17-DD48-0BBDA134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47" y="1421231"/>
            <a:ext cx="3719105" cy="43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88B951-EBAA-62EB-657B-F14D68F9E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45" r="15999"/>
          <a:stretch/>
        </p:blipFill>
        <p:spPr>
          <a:xfrm>
            <a:off x="562781" y="1553251"/>
            <a:ext cx="4218124" cy="4114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2347A1-024E-0A2B-2316-8C360145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267" y="3610651"/>
            <a:ext cx="2105319" cy="1009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1C1536-865D-DACA-CFC4-99DD1993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31" y="1076361"/>
            <a:ext cx="4067743" cy="459169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5ECC665-CF3D-6859-178B-2ABF73DDBA22}"/>
              </a:ext>
            </a:extLst>
          </p:cNvPr>
          <p:cNvSpPr/>
          <p:nvPr/>
        </p:nvSpPr>
        <p:spPr>
          <a:xfrm rot="20499457">
            <a:off x="8112155" y="4238277"/>
            <a:ext cx="1593908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913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CC22AB-EF64-1B5F-B079-1AA956F8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27" y="0"/>
            <a:ext cx="560889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D4525B-9B1B-63A8-11AA-EE080B6D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1" y="1232451"/>
            <a:ext cx="4248249" cy="32924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396658-DDDE-4656-5CB9-9E6FE6853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52" y="5210051"/>
            <a:ext cx="4772691" cy="8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9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A9BDC-3B85-91DA-CD62-A54CE238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5" y="1300899"/>
            <a:ext cx="3973458" cy="4685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A79933-E8F7-88E1-63F0-FDD73AA2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05" y="414778"/>
            <a:ext cx="5593756" cy="621226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45D8B81-CFF7-CB97-EA74-CA884EB44A79}"/>
              </a:ext>
            </a:extLst>
          </p:cNvPr>
          <p:cNvSpPr/>
          <p:nvPr/>
        </p:nvSpPr>
        <p:spPr>
          <a:xfrm rot="2829353" flipV="1">
            <a:off x="4370347" y="3710036"/>
            <a:ext cx="1514259" cy="324849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B1BA49-B448-F76A-F7AC-E49DC5256240}"/>
              </a:ext>
            </a:extLst>
          </p:cNvPr>
          <p:cNvSpPr/>
          <p:nvPr/>
        </p:nvSpPr>
        <p:spPr>
          <a:xfrm>
            <a:off x="5622373" y="4794560"/>
            <a:ext cx="3172835" cy="170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47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047CD-DBA6-3A96-DE2D-BDF9DA90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642" y="465188"/>
            <a:ext cx="5593756" cy="6212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DEDDBA-FF2C-C6A4-41BD-06C1B05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9" y="1277917"/>
            <a:ext cx="5571963" cy="2957667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4C1C7953-7D50-B4AA-EF12-3411A609CAD7}"/>
              </a:ext>
            </a:extLst>
          </p:cNvPr>
          <p:cNvSpPr/>
          <p:nvPr/>
        </p:nvSpPr>
        <p:spPr>
          <a:xfrm>
            <a:off x="5824160" y="3446544"/>
            <a:ext cx="1787094" cy="249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533E30-8206-577D-915C-EF758F36C9A7}"/>
              </a:ext>
            </a:extLst>
          </p:cNvPr>
          <p:cNvSpPr/>
          <p:nvPr/>
        </p:nvSpPr>
        <p:spPr>
          <a:xfrm>
            <a:off x="5896642" y="6271312"/>
            <a:ext cx="1787094" cy="249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FF8B53-9936-3A52-E073-408A9C9A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86" y="4235584"/>
            <a:ext cx="4772691" cy="259514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12301D5-6758-5694-C234-0271B41DA7C0}"/>
              </a:ext>
            </a:extLst>
          </p:cNvPr>
          <p:cNvSpPr/>
          <p:nvPr/>
        </p:nvSpPr>
        <p:spPr>
          <a:xfrm>
            <a:off x="5933052" y="5335771"/>
            <a:ext cx="1787094" cy="1598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87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New Post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A047CD-DBA6-3A96-DE2D-BDF9DA90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642" y="465188"/>
            <a:ext cx="5593756" cy="6212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D74D6A-428A-D54D-EA98-A50E4E39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9" y="2430439"/>
            <a:ext cx="5222406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70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2300140"/>
            <a:ext cx="9144000" cy="1365105"/>
          </a:xfrm>
        </p:spPr>
        <p:txBody>
          <a:bodyPr>
            <a:normAutofit/>
          </a:bodyPr>
          <a:lstStyle/>
          <a:p>
            <a:r>
              <a:rPr lang="en-US" altLang="ko-KR" sz="6600" b="1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157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8" y="200727"/>
            <a:ext cx="10725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connection &amp; user name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72FCD3-C012-0D86-E4A5-24E659BE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3" y="1433179"/>
            <a:ext cx="5144218" cy="4258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CA1721-3632-5C83-9AE7-DA402091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3731"/>
            <a:ext cx="575390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0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833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get Follower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F82E0E-4F93-E564-68E9-C75A284D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25" y="1031724"/>
            <a:ext cx="694469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5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8453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get Following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30213B-4E6F-8E9F-50A6-638E5189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43" y="1031724"/>
            <a:ext cx="7030431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40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777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get Message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130EB-27A9-0113-EAF3-99F8BF0B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19" y="1031724"/>
            <a:ext cx="6954220" cy="55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71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956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convert name to ID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0CCE-A040-264D-0826-19ADF0BB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538023"/>
            <a:ext cx="603969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F0159F-C0FB-0FBF-BF07-14F02FBC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61" y="1604364"/>
            <a:ext cx="3002321" cy="19156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9926DB-BAAE-BC83-DE1A-26A1230C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58" y="4183919"/>
            <a:ext cx="3450635" cy="1865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221F43-8EAC-7DCC-B7A6-BE16591CC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07" y="4183919"/>
            <a:ext cx="2698431" cy="1629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F4C20E-77B5-3651-444B-09378D1F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824" y="1604364"/>
            <a:ext cx="3549510" cy="162900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8566E99-1E00-AAB7-C8EF-16C2AC0133DB}"/>
              </a:ext>
            </a:extLst>
          </p:cNvPr>
          <p:cNvSpPr/>
          <p:nvPr/>
        </p:nvSpPr>
        <p:spPr>
          <a:xfrm>
            <a:off x="4731646" y="2477543"/>
            <a:ext cx="1593908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F65B6F-A475-3BF1-78FD-5C81C62310EA}"/>
              </a:ext>
            </a:extLst>
          </p:cNvPr>
          <p:cNvSpPr/>
          <p:nvPr/>
        </p:nvSpPr>
        <p:spPr>
          <a:xfrm>
            <a:off x="4731646" y="4998420"/>
            <a:ext cx="1593908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361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9180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get </a:t>
            </a:r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LoginInfo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80501-A9F9-A788-A2E8-0AEC8FA8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69" y="1539005"/>
            <a:ext cx="666843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04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838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following check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E7B39F-E859-2FD0-C33E-6FE1D8C5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1628523"/>
            <a:ext cx="1059327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7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1063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delete follow(unfollow)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6892D-1074-5593-C997-E645DE30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2023866"/>
            <a:ext cx="9545382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3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984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 err="1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InfoJDBC</a:t>
            </a:r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set follow(following)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65B65-6BE4-DA04-2767-943F3EDE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2371577"/>
            <a:ext cx="7944959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46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916" y="2300140"/>
            <a:ext cx="9144000" cy="1365105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403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164423" y="200727"/>
            <a:ext cx="404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Demo Link</a:t>
            </a:r>
            <a:endParaRPr lang="ko-KR" altLang="en-US" sz="4800" i="1" u="sng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432A4-7E59-0A1A-B1AA-589FD3DDABE9}"/>
              </a:ext>
            </a:extLst>
          </p:cNvPr>
          <p:cNvSpPr txBox="1"/>
          <p:nvPr/>
        </p:nvSpPr>
        <p:spPr>
          <a:xfrm>
            <a:off x="458772" y="1797902"/>
            <a:ext cx="493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 – Signup – change pw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B6E2E-B04D-5054-73B3-25B2BEB56046}"/>
              </a:ext>
            </a:extLst>
          </p:cNvPr>
          <p:cNvSpPr txBox="1"/>
          <p:nvPr/>
        </p:nvSpPr>
        <p:spPr>
          <a:xfrm>
            <a:off x="458771" y="3940651"/>
            <a:ext cx="792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Personal Board – following’s Board – New Post – Following &amp;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Follwers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BB069-E472-466D-EEC2-D25A7F4E95DE}"/>
              </a:ext>
            </a:extLst>
          </p:cNvPr>
          <p:cNvSpPr txBox="1"/>
          <p:nvPr/>
        </p:nvSpPr>
        <p:spPr>
          <a:xfrm>
            <a:off x="1065762" y="469076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https://youtu.be/CHR3wTvTG-Y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73C65-B8D2-FE61-0C74-4335097ECF8F}"/>
              </a:ext>
            </a:extLst>
          </p:cNvPr>
          <p:cNvSpPr txBox="1"/>
          <p:nvPr/>
        </p:nvSpPr>
        <p:spPr>
          <a:xfrm>
            <a:off x="990347" y="241577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https://youtu.be/L5nBtLm1iKk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79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0734" y="2771022"/>
            <a:ext cx="5455640" cy="1165326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THANK YOU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3398939" y="2921652"/>
            <a:ext cx="5394122" cy="1014696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40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6B90D-F7B4-FF7C-4B2A-2F51D705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3464"/>
            <a:ext cx="9144000" cy="1198882"/>
          </a:xfrm>
        </p:spPr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</a:t>
            </a:r>
            <a:endParaRPr lang="ko-KR" altLang="en-US" sz="6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A5E70-DE7F-1C16-8CF8-9971412997EF}"/>
              </a:ext>
            </a:extLst>
          </p:cNvPr>
          <p:cNvSpPr/>
          <p:nvPr/>
        </p:nvSpPr>
        <p:spPr>
          <a:xfrm>
            <a:off x="128337" y="112295"/>
            <a:ext cx="11871158" cy="6561221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23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EDCF0-9BE0-FCEC-9E50-1580277D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9" y="1355272"/>
            <a:ext cx="2972215" cy="231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A722C2-ADC3-34B3-AB1A-3223CD6B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1" y="4620269"/>
            <a:ext cx="5744377" cy="1667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C26572-671A-AF0B-2D7F-794F444E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27" y="1830322"/>
            <a:ext cx="2934109" cy="231489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45DBA0A-DB40-C83F-C0E5-2FCB415860FB}"/>
              </a:ext>
            </a:extLst>
          </p:cNvPr>
          <p:cNvSpPr/>
          <p:nvPr/>
        </p:nvSpPr>
        <p:spPr>
          <a:xfrm rot="9193984">
            <a:off x="5006376" y="1284151"/>
            <a:ext cx="2628357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C8780D6A-C96E-6311-D2D6-17867865F758}"/>
              </a:ext>
            </a:extLst>
          </p:cNvPr>
          <p:cNvSpPr/>
          <p:nvPr/>
        </p:nvSpPr>
        <p:spPr>
          <a:xfrm>
            <a:off x="6837981" y="3429000"/>
            <a:ext cx="626886" cy="1998677"/>
          </a:xfrm>
          <a:prstGeom prst="leftBrace">
            <a:avLst>
              <a:gd name="adj1" fmla="val 21823"/>
              <a:gd name="adj2" fmla="val 20405"/>
            </a:avLst>
          </a:prstGeom>
          <a:noFill/>
          <a:ln w="28575">
            <a:solidFill>
              <a:srgbClr val="00AC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C34BD56-1A1A-E04B-DCBA-4FAE0CF1CBCC}"/>
              </a:ext>
            </a:extLst>
          </p:cNvPr>
          <p:cNvSpPr/>
          <p:nvPr/>
        </p:nvSpPr>
        <p:spPr>
          <a:xfrm rot="14225637">
            <a:off x="4600847" y="4686204"/>
            <a:ext cx="3679058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22168F6-2AEB-F100-E279-FADA2A26E417}"/>
                  </a:ext>
                </a:extLst>
              </p14:cNvPr>
              <p14:cNvContentPartPr/>
              <p14:nvPr/>
            </p14:nvContentPartPr>
            <p14:xfrm>
              <a:off x="4171650" y="1971075"/>
              <a:ext cx="7707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22168F6-2AEB-F100-E279-FADA2A26E4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7650" y="1863435"/>
                <a:ext cx="878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2AB5519-B325-C037-565C-7B9A3CE4F893}"/>
                  </a:ext>
                </a:extLst>
              </p14:cNvPr>
              <p14:cNvContentPartPr/>
              <p14:nvPr/>
            </p14:nvContentPartPr>
            <p14:xfrm>
              <a:off x="4552890" y="3062955"/>
              <a:ext cx="347760" cy="39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2AB5519-B325-C037-565C-7B9A3CE4F8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8890" y="2954955"/>
                <a:ext cx="4554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304875E-7F94-D1D5-230A-3A16C094519D}"/>
                  </a:ext>
                </a:extLst>
              </p14:cNvPr>
              <p14:cNvContentPartPr/>
              <p14:nvPr/>
            </p14:nvContentPartPr>
            <p14:xfrm>
              <a:off x="-628950" y="28155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304875E-7F94-D1D5-230A-3A16C09451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637950" y="1951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5C17D6B9-C85F-5387-2750-4905F9D17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0444" y="175197"/>
            <a:ext cx="4824881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8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69FDB8FD-4A6B-7DF4-3E04-7A923586C778}"/>
              </a:ext>
            </a:extLst>
          </p:cNvPr>
          <p:cNvSpPr/>
          <p:nvPr/>
        </p:nvSpPr>
        <p:spPr>
          <a:xfrm flipH="1" flipV="1">
            <a:off x="-1" y="0"/>
            <a:ext cx="1243169" cy="1232452"/>
          </a:xfrm>
          <a:prstGeom prst="triangle">
            <a:avLst>
              <a:gd name="adj" fmla="val 100000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836F-6587-E1E3-8E02-11E09FC1B7A5}"/>
              </a:ext>
            </a:extLst>
          </p:cNvPr>
          <p:cNvSpPr txBox="1"/>
          <p:nvPr/>
        </p:nvSpPr>
        <p:spPr>
          <a:xfrm>
            <a:off x="324679" y="200727"/>
            <a:ext cx="353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i="1" u="sng" dirty="0">
                <a:solidFill>
                  <a:srgbClr val="00ACE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Login</a:t>
            </a:r>
            <a:endParaRPr lang="ko-KR" altLang="en-US" sz="4800" i="1" dirty="0">
              <a:solidFill>
                <a:srgbClr val="00ACE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C26572-671A-AF0B-2D7F-794F444E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11" y="2043859"/>
            <a:ext cx="2934109" cy="2314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C269F-5B10-5632-7310-33F4DAC80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49"/>
          <a:stretch/>
        </p:blipFill>
        <p:spPr>
          <a:xfrm>
            <a:off x="7006792" y="610426"/>
            <a:ext cx="4601217" cy="1232452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C34BD56-1A1A-E04B-DCBA-4FAE0CF1CBCC}"/>
              </a:ext>
            </a:extLst>
          </p:cNvPr>
          <p:cNvSpPr/>
          <p:nvPr/>
        </p:nvSpPr>
        <p:spPr>
          <a:xfrm rot="7614878">
            <a:off x="6114203" y="2302822"/>
            <a:ext cx="1771486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1304875E-7F94-D1D5-230A-3A16C094519D}"/>
                  </a:ext>
                </a:extLst>
              </p14:cNvPr>
              <p14:cNvContentPartPr/>
              <p14:nvPr/>
            </p14:nvContentPartPr>
            <p14:xfrm>
              <a:off x="-628950" y="28155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1304875E-7F94-D1D5-230A-3A16C09451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37950" y="1951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09F5FB2-CDB3-3BF0-BC7C-FB19253AD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03"/>
          <a:stretch/>
        </p:blipFill>
        <p:spPr>
          <a:xfrm>
            <a:off x="270704" y="5022643"/>
            <a:ext cx="4601217" cy="116698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323F5A6-4002-7C83-D248-14D36B4BC457}"/>
              </a:ext>
            </a:extLst>
          </p:cNvPr>
          <p:cNvSpPr/>
          <p:nvPr/>
        </p:nvSpPr>
        <p:spPr>
          <a:xfrm rot="18237891">
            <a:off x="3451681" y="4288463"/>
            <a:ext cx="918710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274884-D5E5-3B07-7F9D-326E1DBE2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493" y="4905950"/>
            <a:ext cx="4039164" cy="1400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66593A-A230-C495-33F4-D30F7A05A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4897" y="3215597"/>
            <a:ext cx="4563112" cy="114316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B1E7C08-5963-AB39-9DA3-1F152B0636B8}"/>
              </a:ext>
            </a:extLst>
          </p:cNvPr>
          <p:cNvSpPr/>
          <p:nvPr/>
        </p:nvSpPr>
        <p:spPr>
          <a:xfrm rot="10800000">
            <a:off x="6363784" y="3704417"/>
            <a:ext cx="636162" cy="260560"/>
          </a:xfrm>
          <a:prstGeom prst="rightArrow">
            <a:avLst>
              <a:gd name="adj1" fmla="val 19497"/>
              <a:gd name="adj2" fmla="val 57178"/>
            </a:avLst>
          </a:prstGeom>
          <a:solidFill>
            <a:srgbClr val="00A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36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1493</Words>
  <Application>Microsoft Office PowerPoint</Application>
  <PresentationFormat>와이드스크린</PresentationFormat>
  <Paragraphs>114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1" baseType="lpstr">
      <vt:lpstr>Arial Unicode MS</vt:lpstr>
      <vt:lpstr>나눔고딕 ExtraBold</vt:lpstr>
      <vt:lpstr>맑은 고딕</vt:lpstr>
      <vt:lpstr>Arial</vt:lpstr>
      <vt:lpstr>Office 테마</vt:lpstr>
      <vt:lpstr>DataBase Term Project</vt:lpstr>
      <vt:lpstr>Preview</vt:lpstr>
      <vt:lpstr>PowerPoint 프레젠테이션</vt:lpstr>
      <vt:lpstr>DataBase</vt:lpstr>
      <vt:lpstr>PowerPoint 프레젠테이션</vt:lpstr>
      <vt:lpstr>PowerPoint 프레젠테이션</vt:lpstr>
      <vt:lpstr>Login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Sign 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Personal Board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New Post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InfoJDBC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 Client GUI  by Using JAVA</dc:title>
  <dc:creator>Nam YunJu</dc:creator>
  <cp:lastModifiedBy>Nam YunJu</cp:lastModifiedBy>
  <cp:revision>6</cp:revision>
  <dcterms:created xsi:type="dcterms:W3CDTF">2022-11-14T08:37:42Z</dcterms:created>
  <dcterms:modified xsi:type="dcterms:W3CDTF">2022-11-30T14:42:07Z</dcterms:modified>
</cp:coreProperties>
</file>